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1" r:id="rId9"/>
    <p:sldId id="262" r:id="rId10"/>
    <p:sldId id="269" r:id="rId11"/>
    <p:sldId id="263" r:id="rId12"/>
    <p:sldId id="264" r:id="rId13"/>
    <p:sldId id="265" r:id="rId14"/>
    <p:sldId id="270" r:id="rId15"/>
    <p:sldId id="266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A00C-D919-49A5-A7BC-270C1BC73BA2}" type="datetimeFigureOut">
              <a:rPr lang="tr-TR" smtClean="0"/>
              <a:pPr/>
              <a:t>02.03.2014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D38F-8A4B-4EB8-9BE7-D232A1E9995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fbcdn-sphotos-b-a.akamaihd.net/hphotos-ak-prn2/t1/1395811_584190388315012_167352283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4664"/>
            <a:ext cx="4248472" cy="6165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fbcdn-sphotos-a-a.akamaihd.net/hphotos-ak-frc3/t1/1395386_593714824029235_22132133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836712"/>
            <a:ext cx="7992888" cy="4680520"/>
          </a:xfrm>
        </p:spPr>
        <p:txBody>
          <a:bodyPr>
            <a:normAutofit/>
          </a:bodyPr>
          <a:lstStyle/>
          <a:p>
            <a:r>
              <a:rPr lang="tr-TR" sz="4000" b="1" dirty="0">
                <a:solidFill>
                  <a:srgbClr val="00B050"/>
                </a:solidFill>
                <a:latin typeface="Comic Sans MS" pitchFamily="66" charset="0"/>
              </a:rPr>
              <a:t>ENVIRONMENT</a:t>
            </a:r>
            <a:r>
              <a:rPr lang="tr-TR" sz="4000" b="1" dirty="0">
                <a:latin typeface="Comic Sans MS" pitchFamily="66" charset="0"/>
              </a:rPr>
              <a:t> </a:t>
            </a:r>
            <a:r>
              <a:rPr lang="tr-TR" sz="40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AS A HUMAN </a:t>
            </a:r>
            <a:r>
              <a:rPr lang="tr-TR" sz="4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RIGHT</a:t>
            </a:r>
            <a:r>
              <a:rPr lang="tr-TR" sz="4000" b="1" dirty="0" smtClean="0">
                <a:latin typeface="Comic Sans MS" pitchFamily="66" charset="0"/>
              </a:rPr>
              <a:t>:</a:t>
            </a:r>
            <a:br>
              <a:rPr lang="tr-TR" sz="4000" b="1" dirty="0" smtClean="0">
                <a:latin typeface="Comic Sans MS" pitchFamily="66" charset="0"/>
              </a:rPr>
            </a:br>
            <a:r>
              <a:rPr lang="tr-TR" sz="4000" b="1" dirty="0" smtClean="0">
                <a:solidFill>
                  <a:srgbClr val="7030A0"/>
                </a:solidFill>
                <a:latin typeface="Comic Sans MS" pitchFamily="66" charset="0"/>
              </a:rPr>
              <a:t>ADVOCACY</a:t>
            </a:r>
            <a:r>
              <a:rPr lang="tr-TR" sz="4000" b="1" dirty="0" smtClean="0">
                <a:latin typeface="Comic Sans MS" pitchFamily="66" charset="0"/>
              </a:rPr>
              <a:t> AND</a:t>
            </a:r>
            <a:r>
              <a:rPr lang="tr-TR" sz="4000" b="1" dirty="0">
                <a:latin typeface="Comic Sans MS" pitchFamily="66" charset="0"/>
              </a:rPr>
              <a:t/>
            </a:r>
            <a:br>
              <a:rPr lang="tr-TR" sz="4000" b="1" dirty="0">
                <a:latin typeface="Comic Sans MS" pitchFamily="66" charset="0"/>
              </a:rPr>
            </a:br>
            <a:r>
              <a:rPr lang="tr-TR" sz="4000" b="1" dirty="0" smtClean="0">
                <a:solidFill>
                  <a:srgbClr val="00B0F0"/>
                </a:solidFill>
                <a:latin typeface="Comic Sans MS" pitchFamily="66" charset="0"/>
              </a:rPr>
              <a:t>RIGHT </a:t>
            </a:r>
            <a:r>
              <a:rPr lang="tr-TR" sz="4000" b="1" dirty="0">
                <a:solidFill>
                  <a:srgbClr val="00B0F0"/>
                </a:solidFill>
                <a:latin typeface="Comic Sans MS" pitchFamily="66" charset="0"/>
              </a:rPr>
              <a:t>BASED </a:t>
            </a:r>
            <a:r>
              <a:rPr lang="tr-TR" sz="4000" b="1" dirty="0" smtClean="0">
                <a:solidFill>
                  <a:srgbClr val="00B0F0"/>
                </a:solidFill>
                <a:latin typeface="Comic Sans MS" pitchFamily="66" charset="0"/>
              </a:rPr>
              <a:t>APPROACHES TRAINING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As </a:t>
            </a:r>
            <a:r>
              <a:rPr lang="tr-TR" sz="3600" dirty="0" err="1">
                <a:latin typeface="Comic Sans MS" pitchFamily="66" charset="0"/>
              </a:rPr>
              <a:t>The</a:t>
            </a:r>
            <a:r>
              <a:rPr lang="tr-TR" sz="3600" dirty="0">
                <a:latin typeface="Comic Sans MS" pitchFamily="66" charset="0"/>
              </a:rPr>
              <a:t> </a:t>
            </a:r>
            <a:r>
              <a:rPr lang="tr-TR" sz="3600" i="1" dirty="0" err="1" smtClean="0">
                <a:latin typeface="Comic Sans MS" pitchFamily="66" charset="0"/>
              </a:rPr>
              <a:t>Universal</a:t>
            </a:r>
            <a:r>
              <a:rPr lang="tr-TR" sz="3600" i="1" dirty="0" smtClean="0">
                <a:latin typeface="Comic Sans MS" pitchFamily="66" charset="0"/>
              </a:rPr>
              <a:t> </a:t>
            </a:r>
            <a:r>
              <a:rPr lang="tr-TR" sz="3600" i="1" dirty="0" err="1" smtClean="0">
                <a:latin typeface="Comic Sans MS" pitchFamily="66" charset="0"/>
              </a:rPr>
              <a:t>Declaration</a:t>
            </a:r>
            <a:r>
              <a:rPr lang="tr-TR" sz="3600" i="1" dirty="0" smtClean="0">
                <a:latin typeface="Comic Sans MS" pitchFamily="66" charset="0"/>
              </a:rPr>
              <a:t> of </a:t>
            </a:r>
            <a:r>
              <a:rPr lang="tr-TR" sz="3600" i="1" dirty="0" err="1" smtClean="0">
                <a:latin typeface="Comic Sans MS" pitchFamily="66" charset="0"/>
              </a:rPr>
              <a:t>Human</a:t>
            </a:r>
            <a:r>
              <a:rPr lang="tr-TR" sz="3600" i="1" dirty="0" smtClean="0">
                <a:latin typeface="Comic Sans MS" pitchFamily="66" charset="0"/>
              </a:rPr>
              <a:t> </a:t>
            </a:r>
            <a:r>
              <a:rPr lang="tr-TR" sz="3600" i="1" dirty="0" err="1" smtClean="0">
                <a:latin typeface="Comic Sans MS" pitchFamily="66" charset="0"/>
              </a:rPr>
              <a:t>Rights</a:t>
            </a:r>
            <a:r>
              <a:rPr lang="tr-TR" sz="3600" dirty="0" smtClean="0">
                <a:latin typeface="Comic Sans MS" pitchFamily="66" charset="0"/>
              </a:rPr>
              <a:t> (UDHR)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and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Stcokholm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Conference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solidFill>
                  <a:srgbClr val="C00000"/>
                </a:solidFill>
                <a:latin typeface="Comic Sans MS" pitchFamily="66" charset="0"/>
              </a:rPr>
              <a:t>fundamental</a:t>
            </a:r>
            <a:r>
              <a:rPr lang="tr-TR" sz="36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tr-TR" sz="3600" dirty="0" err="1">
                <a:solidFill>
                  <a:srgbClr val="C00000"/>
                </a:solidFill>
                <a:latin typeface="Comic Sans MS" pitchFamily="66" charset="0"/>
              </a:rPr>
              <a:t>rights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that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every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individual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 smtClean="0">
                <a:latin typeface="Comic Sans MS" pitchFamily="66" charset="0"/>
              </a:rPr>
              <a:t>lives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 smtClean="0">
                <a:latin typeface="Comic Sans MS" pitchFamily="66" charset="0"/>
              </a:rPr>
              <a:t>better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>
                <a:latin typeface="Comic Sans MS" pitchFamily="66" charset="0"/>
              </a:rPr>
              <a:t>in </a:t>
            </a:r>
            <a:r>
              <a:rPr lang="tr-TR" sz="3600" dirty="0" err="1">
                <a:latin typeface="Comic Sans MS" pitchFamily="66" charset="0"/>
              </a:rPr>
              <a:t>the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 smtClean="0">
                <a:latin typeface="Comic Sans MS" pitchFamily="66" charset="0"/>
              </a:rPr>
              <a:t>healty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environment</a:t>
            </a:r>
            <a:r>
              <a:rPr lang="tr-TR" sz="3600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   </a:t>
            </a:r>
            <a:r>
              <a:rPr lang="tr-TR" sz="3500" dirty="0" err="1" smtClean="0">
                <a:latin typeface="Comic Sans MS" pitchFamily="66" charset="0"/>
              </a:rPr>
              <a:t>We</a:t>
            </a:r>
            <a:r>
              <a:rPr lang="tr-TR" sz="3500" dirty="0" smtClean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have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organised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>
                <a:solidFill>
                  <a:srgbClr val="00B050"/>
                </a:solidFill>
                <a:latin typeface="Comic Sans MS" pitchFamily="66" charset="0"/>
              </a:rPr>
              <a:t>“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Environment</a:t>
            </a:r>
            <a:r>
              <a:rPr lang="tr-TR" sz="3500" dirty="0" smtClean="0">
                <a:solidFill>
                  <a:srgbClr val="00B050"/>
                </a:solidFill>
                <a:latin typeface="Comic Sans MS" pitchFamily="66" charset="0"/>
              </a:rPr>
              <a:t> as a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Human</a:t>
            </a:r>
            <a:r>
              <a:rPr lang="tr-TR" sz="35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Rights</a:t>
            </a:r>
            <a:r>
              <a:rPr lang="tr-TR" sz="3500" dirty="0" smtClean="0">
                <a:solidFill>
                  <a:srgbClr val="00B050"/>
                </a:solidFill>
                <a:latin typeface="Comic Sans MS" pitchFamily="66" charset="0"/>
              </a:rPr>
              <a:t>: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Advocacy</a:t>
            </a:r>
            <a:r>
              <a:rPr lang="tr-TR" sz="35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and</a:t>
            </a:r>
            <a:r>
              <a:rPr lang="tr-TR" sz="35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Right</a:t>
            </a:r>
            <a:r>
              <a:rPr lang="tr-TR" sz="35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Based</a:t>
            </a:r>
            <a:r>
              <a:rPr lang="tr-TR" sz="35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Approaches</a:t>
            </a:r>
            <a:r>
              <a:rPr lang="tr-TR" sz="35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sz="3500" dirty="0" err="1" smtClean="0">
                <a:solidFill>
                  <a:srgbClr val="00B050"/>
                </a:solidFill>
                <a:latin typeface="Comic Sans MS" pitchFamily="66" charset="0"/>
              </a:rPr>
              <a:t>Training</a:t>
            </a:r>
            <a:r>
              <a:rPr lang="tr-TR" sz="3500" dirty="0" smtClean="0">
                <a:solidFill>
                  <a:srgbClr val="00B050"/>
                </a:solidFill>
                <a:latin typeface="Comic Sans MS" pitchFamily="66" charset="0"/>
              </a:rPr>
              <a:t>” </a:t>
            </a:r>
            <a:r>
              <a:rPr lang="tr-TR" sz="3500" dirty="0" err="1">
                <a:latin typeface="Comic Sans MS" pitchFamily="66" charset="0"/>
              </a:rPr>
              <a:t>because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different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NGO’s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representatives</a:t>
            </a:r>
            <a:r>
              <a:rPr lang="tr-TR" sz="3500" dirty="0">
                <a:latin typeface="Comic Sans MS" pitchFamily="66" charset="0"/>
              </a:rPr>
              <a:t>  </a:t>
            </a:r>
            <a:r>
              <a:rPr lang="tr-TR" sz="3500" dirty="0" err="1">
                <a:latin typeface="Comic Sans MS" pitchFamily="66" charset="0"/>
              </a:rPr>
              <a:t>and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indiviuals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who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are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activist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about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fundamental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rights</a:t>
            </a:r>
            <a:r>
              <a:rPr lang="tr-TR" sz="3500" dirty="0">
                <a:latin typeface="Comic Sans MS" pitchFamily="66" charset="0"/>
              </a:rPr>
              <a:t> of </a:t>
            </a:r>
            <a:r>
              <a:rPr lang="tr-TR" sz="3500" dirty="0" err="1">
                <a:latin typeface="Comic Sans MS" pitchFamily="66" charset="0"/>
              </a:rPr>
              <a:t>individuals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from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the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environmental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right</a:t>
            </a:r>
            <a:r>
              <a:rPr lang="tr-TR" sz="3500" dirty="0">
                <a:latin typeface="Comic Sans MS" pitchFamily="66" charset="0"/>
              </a:rPr>
              <a:t> / </a:t>
            </a:r>
            <a:r>
              <a:rPr lang="tr-TR" sz="3500" dirty="0" err="1">
                <a:latin typeface="Comic Sans MS" pitchFamily="66" charset="0"/>
              </a:rPr>
              <a:t>healthy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environment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who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are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unaware</a:t>
            </a:r>
            <a:r>
              <a:rPr lang="tr-TR" sz="3500" dirty="0">
                <a:latin typeface="Comic Sans MS" pitchFamily="66" charset="0"/>
              </a:rPr>
              <a:t> of </a:t>
            </a:r>
            <a:r>
              <a:rPr lang="tr-TR" sz="3500" dirty="0" err="1">
                <a:latin typeface="Comic Sans MS" pitchFamily="66" charset="0"/>
              </a:rPr>
              <a:t>their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err="1">
                <a:latin typeface="Comic Sans MS" pitchFamily="66" charset="0"/>
              </a:rPr>
              <a:t>rights</a:t>
            </a:r>
            <a:r>
              <a:rPr lang="tr-TR" sz="3500" dirty="0">
                <a:latin typeface="Comic Sans MS" pitchFamily="66" charset="0"/>
              </a:rPr>
              <a:t> </a:t>
            </a:r>
            <a:r>
              <a:rPr lang="tr-TR" sz="3500" dirty="0" smtClean="0">
                <a:latin typeface="Comic Sans MS" pitchFamily="66" charset="0"/>
              </a:rPr>
              <a:t>.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We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wanted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to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make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them</a:t>
            </a:r>
            <a:r>
              <a:rPr lang="tr-TR" dirty="0">
                <a:latin typeface="Comic Sans MS" pitchFamily="66" charset="0"/>
              </a:rPr>
              <a:t>  </a:t>
            </a:r>
            <a:r>
              <a:rPr lang="tr-TR" dirty="0" err="1">
                <a:latin typeface="Comic Sans MS" pitchFamily="66" charset="0"/>
              </a:rPr>
              <a:t>awared</a:t>
            </a:r>
            <a:r>
              <a:rPr lang="tr-TR" dirty="0">
                <a:latin typeface="Comic Sans MS" pitchFamily="66" charset="0"/>
              </a:rPr>
              <a:t> of </a:t>
            </a:r>
            <a:r>
              <a:rPr lang="tr-TR" dirty="0" err="1" smtClean="0">
                <a:latin typeface="Comic Sans MS" pitchFamily="66" charset="0"/>
              </a:rPr>
              <a:t>their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rights</a:t>
            </a:r>
            <a:r>
              <a:rPr lang="tr-TR" dirty="0">
                <a:latin typeface="Comic Sans MS" pitchFamily="66" charset="0"/>
              </a:rPr>
              <a:t>, </a:t>
            </a:r>
            <a:r>
              <a:rPr lang="tr-TR" dirty="0" err="1">
                <a:latin typeface="Comic Sans MS" pitchFamily="66" charset="0"/>
              </a:rPr>
              <a:t>to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develop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their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capacity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and</a:t>
            </a:r>
            <a:r>
              <a:rPr lang="tr-TR" dirty="0">
                <a:latin typeface="Comic Sans MS" pitchFamily="66" charset="0"/>
              </a:rPr>
              <a:t>  </a:t>
            </a:r>
            <a:r>
              <a:rPr lang="tr-TR" dirty="0" err="1">
                <a:latin typeface="Comic Sans MS" pitchFamily="66" charset="0"/>
              </a:rPr>
              <a:t>share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their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knowledge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with</a:t>
            </a:r>
            <a:r>
              <a:rPr lang="tr-TR" dirty="0">
                <a:latin typeface="Comic Sans MS" pitchFamily="66" charset="0"/>
              </a:rPr>
              <a:t>  </a:t>
            </a:r>
            <a:r>
              <a:rPr lang="tr-TR" dirty="0" err="1">
                <a:latin typeface="Comic Sans MS" pitchFamily="66" charset="0"/>
              </a:rPr>
              <a:t>target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group</a:t>
            </a:r>
            <a:r>
              <a:rPr lang="tr-TR" dirty="0">
                <a:latin typeface="Comic Sans MS" pitchFamily="66" charset="0"/>
              </a:rPr>
              <a:t> 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fbcdn-sphotos-b-a.akamaihd.net/hphotos-ak-prn1/t1/1969316_661044990629551_43229269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567936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 </a:t>
            </a:r>
            <a:r>
              <a:rPr lang="tr-TR" dirty="0" err="1">
                <a:latin typeface="Comic Sans MS" pitchFamily="66" charset="0"/>
              </a:rPr>
              <a:t>Environmental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Rights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Advocacy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Training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which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supported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by</a:t>
            </a:r>
            <a:r>
              <a:rPr lang="tr-TR" dirty="0">
                <a:latin typeface="Comic Sans MS" pitchFamily="66" charset="0"/>
              </a:rPr>
              <a:t>  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“Sivil Düşün”  EU program  </a:t>
            </a:r>
            <a:r>
              <a:rPr lang="tr-TR" dirty="0" err="1">
                <a:latin typeface="Comic Sans MS" pitchFamily="66" charset="0"/>
              </a:rPr>
              <a:t>was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carried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out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with</a:t>
            </a:r>
            <a:r>
              <a:rPr lang="tr-TR" dirty="0">
                <a:latin typeface="Comic Sans MS" pitchFamily="66" charset="0"/>
              </a:rPr>
              <a:t>  </a:t>
            </a:r>
            <a:r>
              <a:rPr lang="tr-TR" dirty="0" err="1">
                <a:latin typeface="Comic Sans MS" pitchFamily="66" charset="0"/>
              </a:rPr>
              <a:t>two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group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consisting</a:t>
            </a:r>
            <a:r>
              <a:rPr lang="tr-TR" dirty="0">
                <a:latin typeface="Comic Sans MS" pitchFamily="66" charset="0"/>
              </a:rPr>
              <a:t> of 30 </a:t>
            </a:r>
            <a:r>
              <a:rPr lang="tr-TR" dirty="0" err="1">
                <a:latin typeface="Comic Sans MS" pitchFamily="66" charset="0"/>
              </a:rPr>
              <a:t>persons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for</a:t>
            </a:r>
            <a:r>
              <a:rPr lang="tr-TR" dirty="0">
                <a:latin typeface="Comic Sans MS" pitchFamily="66" charset="0"/>
              </a:rPr>
              <a:t> 2 </a:t>
            </a:r>
            <a:r>
              <a:rPr lang="tr-TR" dirty="0" err="1">
                <a:latin typeface="Comic Sans MS" pitchFamily="66" charset="0"/>
              </a:rPr>
              <a:t>days</a:t>
            </a:r>
            <a:r>
              <a:rPr lang="tr-TR" dirty="0">
                <a:latin typeface="Comic Sans MS" pitchFamily="66" charset="0"/>
              </a:rPr>
              <a:t> .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first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was</a:t>
            </a:r>
            <a:r>
              <a:rPr lang="tr-TR" dirty="0">
                <a:latin typeface="Comic Sans MS" pitchFamily="66" charset="0"/>
              </a:rPr>
              <a:t>  in 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18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19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February</a:t>
            </a:r>
            <a:r>
              <a:rPr lang="tr-TR" dirty="0">
                <a:latin typeface="Comic Sans MS" pitchFamily="66" charset="0"/>
              </a:rPr>
              <a:t> ,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second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one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was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22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to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23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February</a:t>
            </a:r>
            <a:r>
              <a:rPr lang="tr-TR" dirty="0">
                <a:latin typeface="Comic Sans MS" pitchFamily="66" charset="0"/>
              </a:rPr>
              <a:t> .  </a:t>
            </a:r>
            <a:r>
              <a:rPr lang="tr-TR" dirty="0" err="1">
                <a:latin typeface="Comic Sans MS" pitchFamily="66" charset="0"/>
              </a:rPr>
              <a:t>Eastern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Europe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and</a:t>
            </a:r>
            <a:r>
              <a:rPr lang="tr-TR" dirty="0">
                <a:latin typeface="Comic Sans MS" pitchFamily="66" charset="0"/>
              </a:rPr>
              <a:t> Western </a:t>
            </a:r>
            <a:r>
              <a:rPr lang="tr-TR" dirty="0" err="1">
                <a:latin typeface="Comic Sans MS" pitchFamily="66" charset="0"/>
              </a:rPr>
              <a:t>Asia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Coordinator</a:t>
            </a:r>
            <a:r>
              <a:rPr lang="tr-TR" dirty="0">
                <a:latin typeface="Comic Sans MS" pitchFamily="66" charset="0"/>
              </a:rPr>
              <a:t> of </a:t>
            </a:r>
            <a:r>
              <a:rPr lang="tr-TR" dirty="0" err="1">
                <a:latin typeface="Comic Sans MS" pitchFamily="66" charset="0"/>
              </a:rPr>
              <a:t>Change</a:t>
            </a:r>
            <a:r>
              <a:rPr lang="tr-TR" dirty="0">
                <a:latin typeface="Comic Sans MS" pitchFamily="66" charset="0"/>
              </a:rPr>
              <a:t>.org Uygar </a:t>
            </a:r>
            <a:r>
              <a:rPr lang="tr-TR" dirty="0" err="1">
                <a:latin typeface="Comic Sans MS" pitchFamily="66" charset="0"/>
              </a:rPr>
              <a:t>Özesmi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and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Turkey's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National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Olympic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Committee</a:t>
            </a:r>
            <a:r>
              <a:rPr lang="tr-TR" dirty="0">
                <a:latin typeface="Comic Sans MS" pitchFamily="66" charset="0"/>
              </a:rPr>
              <a:t>, </a:t>
            </a:r>
            <a:r>
              <a:rPr lang="tr-TR" dirty="0" err="1">
                <a:latin typeface="Comic Sans MS" pitchFamily="66" charset="0"/>
              </a:rPr>
              <a:t>Environmental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Commission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Member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and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lawyer</a:t>
            </a:r>
            <a:r>
              <a:rPr lang="tr-TR" dirty="0">
                <a:latin typeface="Comic Sans MS" pitchFamily="66" charset="0"/>
              </a:rPr>
              <a:t> Mine </a:t>
            </a:r>
            <a:r>
              <a:rPr lang="tr-TR" dirty="0" err="1">
                <a:latin typeface="Comic Sans MS" pitchFamily="66" charset="0"/>
              </a:rPr>
              <a:t>Izmirli</a:t>
            </a:r>
            <a:r>
              <a:rPr lang="tr-TR" dirty="0">
                <a:latin typeface="Comic Sans MS" pitchFamily="66" charset="0"/>
              </a:rPr>
              <a:t>  </a:t>
            </a:r>
            <a:r>
              <a:rPr lang="tr-TR" dirty="0" err="1">
                <a:latin typeface="Comic Sans MS" pitchFamily="66" charset="0"/>
              </a:rPr>
              <a:t>attend</a:t>
            </a:r>
            <a:r>
              <a:rPr lang="tr-TR" dirty="0">
                <a:latin typeface="Comic Sans MS" pitchFamily="66" charset="0"/>
              </a:rPr>
              <a:t> as </a:t>
            </a:r>
            <a:r>
              <a:rPr lang="tr-TR" dirty="0" err="1">
                <a:latin typeface="Comic Sans MS" pitchFamily="66" charset="0"/>
              </a:rPr>
              <a:t>speakers</a:t>
            </a:r>
            <a:r>
              <a:rPr lang="tr-TR" dirty="0">
                <a:latin typeface="Comic Sans MS" pitchFamily="66" charset="0"/>
              </a:rPr>
              <a:t>  </a:t>
            </a:r>
            <a:r>
              <a:rPr lang="tr-TR" dirty="0" err="1">
                <a:latin typeface="Comic Sans MS" pitchFamily="66" charset="0"/>
              </a:rPr>
              <a:t>and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shared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their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knowledge</a:t>
            </a:r>
            <a:r>
              <a:rPr lang="tr-TR" dirty="0">
                <a:latin typeface="Comic Sans MS" pitchFamily="66" charset="0"/>
              </a:rPr>
              <a:t> . </a:t>
            </a:r>
            <a:r>
              <a:rPr lang="tr-TR" dirty="0" err="1">
                <a:latin typeface="Comic Sans MS" pitchFamily="66" charset="0"/>
              </a:rPr>
              <a:t>Participants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are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selected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from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local</a:t>
            </a:r>
            <a:r>
              <a:rPr lang="tr-TR" dirty="0">
                <a:latin typeface="Comic Sans MS" pitchFamily="66" charset="0"/>
              </a:rPr>
              <a:t> NGO </a:t>
            </a:r>
            <a:r>
              <a:rPr lang="tr-TR" dirty="0" err="1">
                <a:latin typeface="Comic Sans MS" pitchFamily="66" charset="0"/>
              </a:rPr>
              <a:t>representatives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and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relevant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individuals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from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different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regions</a:t>
            </a:r>
            <a:r>
              <a:rPr lang="tr-TR" dirty="0">
                <a:latin typeface="Comic Sans MS" pitchFamily="66" charset="0"/>
              </a:rPr>
              <a:t> of </a:t>
            </a:r>
            <a:r>
              <a:rPr lang="tr-TR" dirty="0" err="1">
                <a:latin typeface="Comic Sans MS" pitchFamily="66" charset="0"/>
              </a:rPr>
              <a:t>Turkey</a:t>
            </a:r>
            <a:r>
              <a:rPr lang="tr-TR" dirty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fbcdn-sphotos-h-a.akamaihd.net/hphotos-ak-prn1/t1/1911620_661064153960968_232043871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8704965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093915"/>
          </a:xfrm>
        </p:spPr>
        <p:txBody>
          <a:bodyPr/>
          <a:lstStyle/>
          <a:p>
            <a:pPr algn="ctr">
              <a:buNone/>
            </a:pPr>
            <a:r>
              <a:rPr lang="tr-TR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BRIDGE </a:t>
            </a:r>
            <a:r>
              <a:rPr lang="tr-TR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TOGETHER </a:t>
            </a:r>
          </a:p>
          <a:p>
            <a:pPr algn="ctr">
              <a:buNone/>
            </a:pPr>
            <a:r>
              <a:rPr lang="tr-TR" sz="6000" b="1" dirty="0" smtClean="0">
                <a:solidFill>
                  <a:srgbClr val="00B050"/>
                </a:solidFill>
                <a:latin typeface="Comic Sans MS" pitchFamily="66" charset="0"/>
              </a:rPr>
              <a:t>WITH </a:t>
            </a:r>
            <a:r>
              <a:rPr lang="tr-TR" sz="6000" b="1" dirty="0" smtClean="0">
                <a:solidFill>
                  <a:srgbClr val="00B050"/>
                </a:solidFill>
                <a:latin typeface="Comic Sans MS" pitchFamily="66" charset="0"/>
              </a:rPr>
              <a:t>NATURE</a:t>
            </a:r>
          </a:p>
          <a:p>
            <a:pPr algn="ctr">
              <a:buNone/>
            </a:pPr>
            <a:r>
              <a:rPr lang="tr-TR" sz="6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tr-TR" sz="6000" b="1" dirty="0">
                <a:latin typeface="Comic Sans MS" pitchFamily="66" charset="0"/>
              </a:rPr>
              <a:t>İSTANBUL 2020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As </a:t>
            </a:r>
            <a:r>
              <a:rPr lang="tr-TR" dirty="0">
                <a:latin typeface="Comic Sans MS" pitchFamily="66" charset="0"/>
              </a:rPr>
              <a:t>Global </a:t>
            </a:r>
            <a:r>
              <a:rPr lang="tr-TR" dirty="0" err="1">
                <a:latin typeface="Comic Sans MS" pitchFamily="66" charset="0"/>
              </a:rPr>
              <a:t>Environment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Organisation</a:t>
            </a:r>
            <a:r>
              <a:rPr lang="tr-TR" dirty="0">
                <a:latin typeface="Comic Sans MS" pitchFamily="66" charset="0"/>
              </a:rPr>
              <a:t>, </a:t>
            </a:r>
            <a:r>
              <a:rPr lang="tr-TR" dirty="0" err="1">
                <a:latin typeface="Comic Sans MS" pitchFamily="66" charset="0"/>
              </a:rPr>
              <a:t>we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had </a:t>
            </a:r>
            <a:r>
              <a:rPr lang="tr-TR" dirty="0" err="1" smtClean="0">
                <a:latin typeface="Comic Sans MS" pitchFamily="66" charset="0"/>
              </a:rPr>
              <a:t>formed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our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project</a:t>
            </a:r>
            <a:r>
              <a:rPr lang="tr-TR" dirty="0">
                <a:latin typeface="Comic Sans MS" pitchFamily="66" charset="0"/>
              </a:rPr>
              <a:t> in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name of </a:t>
            </a:r>
            <a:r>
              <a:rPr lang="tr-TR" dirty="0">
                <a:solidFill>
                  <a:srgbClr val="00B050"/>
                </a:solidFill>
                <a:latin typeface="Comic Sans MS" pitchFamily="66" charset="0"/>
              </a:rPr>
              <a:t>“Bridge Together With Nature İstanbul 2020” </a:t>
            </a:r>
            <a:r>
              <a:rPr lang="tr-TR" dirty="0" err="1">
                <a:latin typeface="Comic Sans MS" pitchFamily="66" charset="0"/>
              </a:rPr>
              <a:t>to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apply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youth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programs</a:t>
            </a:r>
            <a:r>
              <a:rPr lang="tr-TR" dirty="0">
                <a:latin typeface="Comic Sans MS" pitchFamily="66" charset="0"/>
              </a:rPr>
              <a:t> as </a:t>
            </a:r>
            <a:r>
              <a:rPr lang="tr-TR" dirty="0" err="1">
                <a:latin typeface="Comic Sans MS" pitchFamily="66" charset="0"/>
              </a:rPr>
              <a:t>part</a:t>
            </a:r>
            <a:r>
              <a:rPr lang="tr-TR" dirty="0">
                <a:latin typeface="Comic Sans MS" pitchFamily="66" charset="0"/>
              </a:rPr>
              <a:t> of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Action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5.1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national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meetings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which</a:t>
            </a:r>
            <a:r>
              <a:rPr lang="tr-TR" dirty="0">
                <a:latin typeface="Comic Sans MS" pitchFamily="66" charset="0"/>
              </a:rPr>
              <a:t> had </a:t>
            </a:r>
            <a:r>
              <a:rPr lang="tr-TR" dirty="0" err="1">
                <a:latin typeface="Comic Sans MS" pitchFamily="66" charset="0"/>
              </a:rPr>
              <a:t>been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started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with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motto of “Bridge Together” </a:t>
            </a:r>
            <a:r>
              <a:rPr lang="tr-TR" dirty="0" err="1">
                <a:latin typeface="Comic Sans MS" pitchFamily="66" charset="0"/>
              </a:rPr>
              <a:t>generated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for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Olympiads</a:t>
            </a:r>
            <a:r>
              <a:rPr lang="tr-TR" dirty="0">
                <a:latin typeface="Comic Sans MS" pitchFamily="66" charset="0"/>
              </a:rPr>
              <a:t> in </a:t>
            </a:r>
            <a:r>
              <a:rPr lang="tr-TR" dirty="0" err="1">
                <a:latin typeface="Comic Sans MS" pitchFamily="66" charset="0"/>
              </a:rPr>
              <a:t>our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country</a:t>
            </a:r>
            <a:r>
              <a:rPr lang="tr-TR" dirty="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geo.org.tr/img/20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836712"/>
            <a:ext cx="893924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</a:t>
            </a:r>
            <a:r>
              <a:rPr lang="tr-TR" sz="3600" dirty="0" err="1" smtClean="0">
                <a:latin typeface="Comic Sans MS" pitchFamily="66" charset="0"/>
              </a:rPr>
              <a:t>With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this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project</a:t>
            </a:r>
            <a:r>
              <a:rPr lang="tr-TR" sz="3600" dirty="0">
                <a:latin typeface="Comic Sans MS" pitchFamily="66" charset="0"/>
              </a:rPr>
              <a:t>, </a:t>
            </a:r>
            <a:r>
              <a:rPr lang="tr-TR" sz="3600" dirty="0" err="1">
                <a:latin typeface="Comic Sans MS" pitchFamily="66" charset="0"/>
              </a:rPr>
              <a:t>our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aim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was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to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introduce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our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country</a:t>
            </a:r>
            <a:r>
              <a:rPr lang="tr-TR" sz="3600" dirty="0">
                <a:latin typeface="Comic Sans MS" pitchFamily="66" charset="0"/>
              </a:rPr>
              <a:t>, </a:t>
            </a:r>
            <a:r>
              <a:rPr lang="tr-TR" sz="3600" dirty="0" err="1">
                <a:latin typeface="Comic Sans MS" pitchFamily="66" charset="0"/>
              </a:rPr>
              <a:t>and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support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works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that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are</a:t>
            </a:r>
            <a:r>
              <a:rPr lang="tr-TR" sz="3600" dirty="0">
                <a:latin typeface="Comic Sans MS" pitchFamily="66" charset="0"/>
              </a:rPr>
              <a:t> done </a:t>
            </a:r>
            <a:r>
              <a:rPr lang="tr-TR" sz="3600" dirty="0" err="1">
                <a:latin typeface="Comic Sans MS" pitchFamily="66" charset="0"/>
              </a:rPr>
              <a:t>for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the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solidFill>
                  <a:srgbClr val="0070C0"/>
                </a:solidFill>
                <a:latin typeface="Comic Sans MS" pitchFamily="66" charset="0"/>
              </a:rPr>
              <a:t>candidacy</a:t>
            </a:r>
            <a:r>
              <a:rPr lang="tr-TR" sz="3600" dirty="0">
                <a:solidFill>
                  <a:srgbClr val="0070C0"/>
                </a:solidFill>
                <a:latin typeface="Comic Sans MS" pitchFamily="66" charset="0"/>
              </a:rPr>
              <a:t> of </a:t>
            </a:r>
            <a:r>
              <a:rPr lang="tr-TR" sz="3600" dirty="0" err="1">
                <a:solidFill>
                  <a:srgbClr val="0070C0"/>
                </a:solidFill>
                <a:latin typeface="Comic Sans MS" pitchFamily="66" charset="0"/>
              </a:rPr>
              <a:t>Istanbul</a:t>
            </a:r>
            <a:r>
              <a:rPr lang="tr-TR" sz="36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tr-TR" sz="3600" dirty="0" err="1">
                <a:solidFill>
                  <a:srgbClr val="0070C0"/>
                </a:solidFill>
                <a:latin typeface="Comic Sans MS" pitchFamily="66" charset="0"/>
              </a:rPr>
              <a:t>Olympiads</a:t>
            </a:r>
            <a:r>
              <a:rPr lang="tr-TR" sz="3600" dirty="0">
                <a:solidFill>
                  <a:srgbClr val="0070C0"/>
                </a:solidFill>
                <a:latin typeface="Comic Sans MS" pitchFamily="66" charset="0"/>
              </a:rPr>
              <a:t> 2020 </a:t>
            </a:r>
            <a:r>
              <a:rPr lang="tr-TR" sz="3600" dirty="0" err="1">
                <a:latin typeface="Comic Sans MS" pitchFamily="66" charset="0"/>
              </a:rPr>
              <a:t>which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we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care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so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much</a:t>
            </a:r>
            <a:r>
              <a:rPr lang="tr-TR" sz="3600" dirty="0">
                <a:latin typeface="Comic Sans MS" pitchFamily="66" charset="0"/>
              </a:rPr>
              <a:t> in </a:t>
            </a:r>
            <a:r>
              <a:rPr lang="tr-TR" sz="3600" dirty="0" err="1">
                <a:latin typeface="Comic Sans MS" pitchFamily="66" charset="0"/>
              </a:rPr>
              <a:t>terms</a:t>
            </a:r>
            <a:r>
              <a:rPr lang="tr-TR" sz="3600" dirty="0">
                <a:latin typeface="Comic Sans MS" pitchFamily="66" charset="0"/>
              </a:rPr>
              <a:t> of </a:t>
            </a:r>
            <a:r>
              <a:rPr lang="tr-TR" sz="3600" dirty="0" err="1">
                <a:latin typeface="Comic Sans MS" pitchFamily="66" charset="0"/>
              </a:rPr>
              <a:t>helping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youngsters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like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sports</a:t>
            </a:r>
            <a:r>
              <a:rPr lang="tr-TR" sz="3600" dirty="0">
                <a:latin typeface="Comic Sans MS" pitchFamily="66" charset="0"/>
              </a:rPr>
              <a:t>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data:image/jpeg;base64,/9j/4AAQSkZJRgABAQAAAQABAAD/2wCEAAkGBxISERQSExQWFRQXFxgYFxYYGRcbGxobHRQYGBwaGBoZHCghHBolHBUVITEiJSorLi4uGCAzODQtNygtLisBCgoKDg0OGxAQGzQlICQwNC8sMS0sLC8vLC8sLCwsLDQ0MiwsLCwsLywsLCwsLCwsLCwsLCwsLCwsLCwsLCwsLP/AABEIAO8A0wMBEQACEQEDEQH/xAAbAAEAAgMBAQAAAAAAAAAAAAAABQYCAwQBB//EAEoQAAIBAgMEBwMGCwYFBQAAAAECAAMRBBIhBTFBUQYTImFxgZEyobEUQlJissEVFiM0U3KCktHw8TNDY3Oz4QckNaLDdKPC0uL/xAAaAQEAAgMBAAAAAAAAAAAAAAAAAwQBAgUG/8QAOBEAAgECAwMJBwMFAQEAAAAAAAECAxEEITESQVEFE2FxgZHB0fAUIjJSobHhMzRCFSNicvFTQ//aAAwDAQACEQMRAD8A+4wBAEAQBAEAQBAEAQBAEAQBAEAQBAEAQBAMWqAEDid3pf7phySaXEyk2rmUyYEAQBAEAQBAEAQBAEAQBAEAQBAEAQBAEAQBAEAQBANdesqKWY2AFyZrOcYRcpaI2hFzkox1ZE7FxLV6tSsbhQMiL3E3PnovrOfg6ssRUlVeiyS+/gXcVTjRhGmtXm/DxJqdIoCAIAgCAIAgCAIAgCAIAgCAIAgCAIAgCAIAgCAIBzY3HU6S5na3IcT4CQ1q9OjHamyWlRnVdooqG1dqPiGCgWW/ZQcTwvzM87isZPEy2VpuR3MPhoUFd672W7ZmF6qkicQNfE6n3mehw1HmaUYcPvvOJXq85Ucjqk5CIAgCAIAgCAIAgCAIAgCAIAgCAIAJgGs11G9l9RNduPE2UJPcYNjKY3ug/aH8Zq6sFq13mVSm9IvuND7XoD+8XyufhI3i6K/kSrC1n/E0P0goDc1/Cw+0RInyhQW/122JFgaz3euw0Vek1IbgT/Pp75FPlSjHTP13fUkjydVeuRHYzpNUbSmoQc95/gPfKNblWpLKCt9X5fctU+TYRzm7/Qha1VmOZiWPMm85k5ym9qTuzoRioq0VYsXRrZBv11QW+gD9o/d/Sdjk3BNPnai6l4+Rysdik/7cH1+RZZ2zlCAIAgCAIAgCAIAgCAIAgCAIBjUqBQWYgAaknQCYbSV2ZjFydkVjaXS5R2aK5vrtcDyG8+6cuvymllTV+l+vI61DkqTzqu3QtfXeQWI23iam+qwHJez9nX1nOqYytPWXdkdGGCoQ0j35/c43dm9ok+JJ+MrSk5au5OoqOiseBZpZGbmQWYMXMwJgxcyAgwezBg24egzsFQXY8P53Cb06cqktmCuzSc4wjtSeRatldHlplXqHMw1t80H7yJ3sLybGm1Oeb+iONiMfKacYZL6k5Ooc8QBAEAQBAEAQBAEAQBAEAQBAMKtQKpZjYAXJPATEpKKuzMYuTstT5/t3bTYhrC4pA9lefe3f3cJ57F4uVZ2XwnpcJg40I3fxcfIjAspNlxsyAmpqZATAMgJgwZgTBqZAQYOmjgnY2tY8jv8A3R2vdJYUJydreurX6EMq8Iq/rv0+pO4LowN9Rj+qot6k6/CdWjyStakuxevI51XlJ6QXeT+FwqU1yooUd33njOtSpQpR2YKyObUqSqO8nc3SQ0EAQBAEAQBAEAQBAEAQBAEAQBAKh0z2kSwoKdBYv3neB5b/ADHKcblLEZ80u3w8+47fJeHsudl2ePl3lZAnIuda5laYMHoEwDMCYNbm2jRZjZQWPIAn4TMYym7RV30GkpxirydiZwnRqq2rkIPU+g0986FLkurLOTt9X67ShU5Rpx+HP6E5hNg0kFiWbzsPMLa/nedOlyfSgrO7+n2tftuc+pjak3dZeunwsSNGiqCyqFHIAD4S5CEYK0VZdBVlOUneTubJuaiAIAgCAIAgCAIAgCAIAgCAIAgCAa69UIrMdygk+QvNZyUYuT3G0IuUlFbz5lXql2Z23sST5meTnNzk5PeethFQiorcYgTQyZATBg3UKDOwVQWJ4CZhCU3sxV2aTnGCvJ2RZtm9GBo1Y/sL95/h6zsYfkpa1X2Lz8jk1+UnpSXaywYfDogyooUcgJ1oU401aKsjmTnKbvJ3Ns3NBAEAQBAEA1V66oLsQB8TyA4numYxcskaykoq7KztjpVkBCDI/wBE2Z/MA5U8yT9WXqOD2nd5r6eb+3Sc3EcobKssn3vyXbd9BWa/STFPcdawB5BR6EC4l6OEor+JzJY6vL+Rhg6mMrnJTes+tz22sP1iTYeczNUaeckl2GKbxFX3YtvtZZcD0axdh1mKdB9FHc6eJIA9DKU8VR/jBPrSOjSwOI/lUa6myeweyzTFjWrP3swP3fGU51VJ/CkdCnQcFbab62SMiJxAEAQBAEAQBAITpdXy4crxdgvl7R+HvnP5Sns0LcXbxL/JsNqtfhn4FIAnnT0JkBMGCR2Tsp67aaKN7HcO4cz3SzhsLOvLLJb2VcTio0VnruRddn7Pp0VyoPEnefEz0dDD06MbQXmzgVq86rvJnVJyEQBAEAQBAEAj9pbUFLsqM9S17XACj6VRjoid+88AZLTpOWbyXrTiyvWrqGSzf26W9y9K5QtrbbdmOVyx1Bq6jT6NIf3af9zcTwnXo4dJZrs8+L+i3HCr4qUn7r7fLgvq97IWWikWfo30VNa1Wtdae9V3M/f3L7z3b5QxOMUPdhr9jp4Pk91PfqZL7/gveGw6U1CIoVRuAFpypScneTO7CEYLZirI2zU2EAQBAEAQBAEAQBAKn01q3emnIFvU2H2TOJytP3ox7TtclQ92UuwrgE451LkpsXZJrtyQe033Dv8AhLeDwjxEv8VqU8VilRj0vQu9CiqKFUWUbgJ6aEIwioxVkjz85ym9qTzNk2NRAObHswUFBmbMtlva+vPhN4JN5kdRtL3Te9QLa5Auba85qk2btpamUwZEAQCF2rtgDOqNlCaVKpFwhtoqj59Q3GnDjyNmlQvZta6Lj5Ip18SldRdravh0Li+jv4OgbR2ial1UFad75b3LH6dRvnP8OE69Oko5vN/boXBHArV3PJZL79L4s4ZMQFr6H9HestXqjsD2FPzjzP1Ry4+G/n4zE7PuQ13nVwGC2/7k1lu6fwXyck7ogCAIAgCAIAgCAIAgCAUjpS+bEsPoqo92b/5TzXKUr4h9CS8fE9ByerUF0t+Xgcez8E1WoEXjvPIcTK1CjKtUUI/8RYrVo0oOTL7hMMtNAiiwH83PfPVUqUaUFCOiPNVKkqknKWpukhoIAgEZtratKh1fWEjMwtYE6DedOVx3yejRlUvslbEYiFK21vZJb5AWTTjcSKVN6jblUsfIXm0IuclFbzSpNQg5vcbUcEAg3BFwe6atWyNk7q6IHpBtggmjTcIQM1apv6teQ/xG3Af1luhQutuSvwXF+S3lDFYmz5uDt8z4Lze4oeOx5qWUDLTX2EHDvY/Oc8WPfOtTpqOerer9bug4dWs52WiWi9avizkkpCSGwdmHEVlp/N3ueSjf5nd5yCvV5qDl3FjC0HWqKO7f1H1WmgUBQLAAAAcANwnBbbd2epSSVkZTBkQBAEAQBAEAQBAEAQBAKBtl82Iqn6xHpp908njJXrzfT9sj0uFVqMV0fctPR3Z/VU8xHbfU9w4D+ec7vJ+G5mnd6vXwRxsbiOdqWWiJaXymIAgCAUPpfmrYjKKtMImRQC9rFibk23WK2PLTnOrhLU6d7O76OBw8enVq22lZWWvEtGwscXwqVHYMwTtkEHcOPJrWJHfKNens1XFLfkdPC1XKgpSd3bM4OluLQ4VGObJUZfZAuQVLAHUaaCS4SEudaWq/4QY6pHmE3o7ad/EiPxpFLCJTpEmpYgFgOwoJAvqbm24evI2fY3Oq5T0+5T9vVOgoU9fsvWhWKuJZhlvpcsebMfnMeJ1t/U3vKCTv6scyU21bt63xNM3NBAPpXRDZPUUAzD8pUszdw+avkD6kzh4utzk7LRHpMBh+ap3er18CdlUvCAIAgCAIAgCAIAgCAIAgFM2dhOtxb39lXdm8mNh629883h6HPYuV9E233ndr1uawytq0l9C5Az0hwjQcUA6od7ZsttfZAJvyOs22W1dbjTbSkovf4HlPH0mqNSV1NRd6g6iZdOSjtNZGFWg5uCea3G2jWDjMuouR6Eg+8TVpp2ZvGSkrowxWKWmFLG2ZlQeLGwmYwcr26zWdSMLX3u3efNullNVxlUKABdTYcyiknzJJnbwjboxv6zPN46KWIkkvViS2ZtyhQwQpZc1R+szhbaXJALE7+zl8hIKuHqVK21fJWsWaGLpUcOoWu3e9vHsI3a+2zVpU6AAFOmqWNu0WVMp47tT6Sejh1CTm9Xf7lfEYp1IRppZK3ekREslMQBAJvojsrr64JHYp2Zu837K+ZF/AGVMXW5unZasvYDD87Vu9Fn5H0ycQ9IIAgCAIAgCAIAgCAIAgCAIBC4LBmnRrs2jP1h8B2rfefOVOT8O6bcpLOUr9l8vPtLGOrKcbLRR8MypYzpRVznqWyoKjONPaufnA8LcO/wBPSQwcNn39bdx5WpyhPa/tvK9+s58Vt92Ay3Vr1CSD9MAEKd4tY6983hhorXPT6GlTGSkvdyef1IqlWZWDqxDA3DA638ZYcU1ZrIqRk4vaTzJnBdKsRTFgVYa6MOJNydCNb39ZWng6ci5T5QrQy1NdbpJXdVWoQ5SotQMQAbrwOWwI982WFpxbccrq3eayxtWUUpZ2afd1EdjsY9ao1R7ZmtewsNABu8AJNTgoR2Y6FerUlUk5y1Zom5GIAgCAeohYhQLkmwA3kncJhtJXZlJt2R9T6PbLGGoqnzj2nPNj9w0HlODiK3Oz2t249RhMOqNNR37+sk5AWRAEAQBAEAQBAEAQBAEAQBAI/buBevRamj5CePAjip5AyahUVOak1cr4mlKrTcIux802lsutQNqqEDg29T4Nu8t87dOtCovdZ5uth6lF2mvI45KQiAIAgCAIAgCAIBdOhGw92JqD/LB+3/D15Tl43Ef/ADj2+R2eTcJ/9pdnn5FznNOyIAgCAIAgCAIAgCAIAgCAIAgCAYuoIsQCDvBhOxhpPJkDtHohh6lyoNJvqbv3Tp6Wlunjakdc+so1eTqM81k+jyK3j+huITVMtUd3Zb0Onvl6njqcviyObV5MrR+HP6eu8gMRQembOrIeTAj4y3GSlnF3KE4Sg7SVus1zY1EAQBAPVUkgAEk7gNSfATDdjKV3ZFv6O9ESSKmIFhvFLif1+7u9eU52Ixv8aff5HXwnJzfv1e7z8u/gXcCcs7QgCAIAgCAIAgCAIAgCAIAgCAIAgCAIAgGLoGFiARyIvMptaGGk9SIxXRfCP/dBTzQlfcNPdLEcXWjv7ypPAUJfxt1ZEZW6DUj7NWoPHKfgBJ1yhPekVpclU90n9DR+If8Aj/8At/8A7m/9R/x+v4I/6T/n9PydOH6D0R7dR27hZR8CffI5coTeiSJYclUl8TbJ3Z+yaFD+zpqp572/eOsq1K06nxMvUsPTpfArHbIiYQBAEAQBAEAQBAEAQBAEAQBAEAQBAEAQBAEAQBAEAQBAEAQBAEAQBAEAQBAEAQBAIPDlfl9X8sxbqxejZsqjsdoG9id3D50syvzEfd3695Sjb2qXvZ20zstOwidj4GpjUOIqYiqmZiAiNYKBwlmtUjQlzcYJ9ZUw9KeKjzsptX3J6HWmyMTRqqqValWjUVlqFmF00sGW5ve54DgZG61KcG5RSktLbyZYetSqJRk3F3vd6eug49ubDahQeqMTXYrbQubasBw8ZJQxCqVFFwWfQQ4nCOlSc1Ull0nXgOjhZKdQ4mvqFa2Y21ANvCR1MUk3HYXcS0sE2oy5yW56nP8AJXxmLxI66pTSkVUBGIF7EHS/NWPnN9uNGlD3U2+JHzcsRXn77SjZZM6Ojueji6+Gao7gIrqXJPK9r7vbt5TTEbM6UaiVtzsSYTap150XJvK6v66SI27jatPG1ais+Sk1IlcxtYqmlr2sTp5yxQpwlQUWs3fxKmJq1IYmU03aLWV+hFh6X4g/IndGIvkIZSQbF13Ed0qYOP8AfSkuP2L/AChN+zOUXw060Rm16b1cThaIqvTD0bkqx3hWa9r6nSTUXGFOcnFOzK+IjKpWpwUmrrczpPRSpwxda/i3/wBpp7ZH/wA0Sf0+X/rLv/JFYXadWouCLO1/lBQm5GYBktmtv321k8qUIupZbr/cqwr1JxpNv+VuvQvs5R3T57tTFVAmMs7i2JAFmbQflNBroNBpOvShFuGX8fI4FepNRq2b+Li+k+hTkHfNWKz5G6u2fKct92a2l+682ja62tDWe1svZ13Fbo9GK7DNVxVUVD7QVjYeGo+Al14uCdoQVuk5scBUkr1Kjv0M14enVwmMo0uueqlUNcOSbWB1Fzpw98zJwrUZS2bNcDWKnh8RGG02pcTm2LgauORq74iqhLkBUJAAsDpr3+6b1qkMO1BQTy3keGpTxUXVlNrPRM21sPVwWIw2WvUqLVfIyuSRa6jn9a/lNVKNenO8UrK+RvKE8NVhabak7O/Z5nbiNiYmvVqNUrtTS/5NabH2e/dra3PfI416VOKUY3e+5NLC1qs25zaW5J7iP2xs2rg6fXpiarFWHZYkg3NtRfWTUasK8tiUFnwK+IoVMNDnY1G7cTbWFXF4x6XWvSSnTRgEJFyyq2v73umkdmjRUtlNt7zeW3iMRKG04pJadKXmYbY2NUw1Fq6YqsWTKQCxsbsBz75tRrxqzUHBZmuIw06FN1I1JXXSWrAVi9Km53sisfNQfvlCpHZk1wZ1aUtqCk96OiaG4gFZwX/Va/8Akj/xS9P9rHr8zm0/30/9fIyxGxatFjVwTgZjdqLaox+ry93iBpMRrwmtmsu3eZlhalNueHeuqenr1c7di7bFZmpOhpVl9pD8VPEaj1475FWw+wtpO8XvJsPilVbhJWktUYdMfzKt+z/qLM4P9aPrcY5Q/by9b0d+yzahSP8Ahp9gSKp8b6yej+nHqX2IboMM1KrWO+rVZvL+paWcblJQ4Ip8m5wlP5m2ebR/J7Tw78KiMh8r/eUin72GkuDuYre5jIS+ZNevoc3yQVsbjqR+dSUDuORLHyNjN9vYo05cG/uyPm1UxNaD3pfZHDUxZfZLo3t0mWmR4VFt7tP2ZMobOLTWjz+hBKo5YBxesWl9UdO1qtRcXhGpJncUdFJtfssDr4XPlI6Ki6U1J2VyXESnGvTcFd20OyttTaOU/wDKqNDrmDW8g2vhI1Rw1/j+hLLEYy36f1/JB4EJ1eAykk/KDnvwbMmnhbLLU77VW/y5fUpU9nYo2+bPryPoc456A+b7W9jG/wDql/8ALO1R1p/6+R53EfBV/wBvM+kTinohAILavSII/U0UNat9Fdy/rHu/qRLVLCuUdubtEo18aoy5umtqRr2Pseqa3yrFMDVtZEG5BqPgSPM6kmbVq8NjmqSy39Jrh8NUdTnqz97cuHr1c1f8PfzQ/wCYfsrNuUP1ew05J/Q7fIdLfzjA/wCcPt04wn6dTq8GZx/6tL/bxRKbZ21SwwGa7O3sourH+AlejQlVeWnEs4jFQoL3tXolqQ3yDE41lbEDqqCm4pfOb9b4XNu4a3lnnKVBNU85cSnzNbFSTqrZit29+vS3m3ZX/U8V+on2ac1q/todb+7N6H7yp1L7I7OmP5lV/Z/1FkeD/Wj63E3KH7eXZ90d2xvzej/lU/sCRVv1Jdb+5Nh/0o9S+x2SMmEAqeQttHFqNScOQPNac6F7YeD/AMvM5Vr4uol8vkZ9E9r4enhadN6ioylgVY2I7bHj3ETGLo1JVXJK6fkZwGJpQoKMpJNX1y3mL4qnW2lQaiwcLTfOy7rZWAueOrD1EKEoYaSnldqxh1I1cZB03eyd7dpI9MfzKt+z/qLIcH+tH1uLPKH7eXrehiq+TZ5bj1AA8SgA95EQjtYi3T4ipPYwt/8AHwIrY3RjNQpt19ZMyhsqtYC+ug85YrYu1RrZTtxRUw+A2qUXtyV1eyZz7e2R8l6mv1tWpkqrfOb2HtXH7oE3oVud2obKV1uI8VhuY2am03ZrVknsv/qeK/UT7KSCp+2h1vxLVH95U6l9kQHStDQq4hAOxiFRx+sHBPvD/vCW8I+cjF743X0/4c/HLmpzjunZ9qf/AHvJXF1lTG4NnYKoom5JAA7DjUmV4RcqFRJb/EuVZKOJpOTsreDLAds4b9PS/fX+MqcxV+V9zL3tNH513oouEOWlh6xv1YxbMWsd35PX/sb0nVnnKUFrs+ZxIPZhCo9Nvy8i7/h3C/p6X76zl+z1flfcdr2uh8670UfHtnoYqovsPiRlPP2z8GHrOpTWzOEXqo+RxKr2qVSa0csvqXj8O4X9PT/eE5fs9X5X3Hb9rofOu88xe1EOHrVaTq+RW1UggMFuAfURClLnIxmrXE8RHmpTpu9k++xCdFMbhaNAFqqCq+rkntXubA+XvJPGWsVCrUnlF2WhSwNWhSp5yW09eJPUNtYd2CLVRmOgAOplSVCpFXcWXo4qjJ7MZK5Xehe06NHDmnVqKjio11Y2O5R8QfSXcbSnOptRV1Y53J1enSpbM5Wd95lt7H0q+JwQpOHIqgnLrYZkPwUnymKFOVOnUc1bLzM4qrCrVpKDvnu7DXszG0DjMRWruoZXKUwx3AErceQHqeczVhU5mEILJq7MUatL2idSq1dOyv0ZFg/GDC/p6frKns1X5WX/AGyh867yEw+Np0tpYhqjBFdEKk7j2U3HyPpLMqcp4aKir2b8SlCrCni5ubsmlbuRu6VbZw74WoiVUZjlsAbn21PwBmuFoVI1U3H1Y3xuJoyoSjGSb/JO7JUihRBFiKaAjvyCVarvOTXFl6gmqUU+C+x1yMlEA0LhKYqGqFAqEWLW1I00J8h6TZzk47N8jRU4qW3bPiaK+x8O7Fmo0yx3kqLnx5zeNepFWUmRyw1GTvKKv1G7CYGlSuKaKl9+UAX8ZrOpKfxO5vTpQp/AkuozxOHSopR1DKd4O463+ImIycXdam04RmtmSujCvg6b0+qZQUsBl4WFrelhMxnKMtpPMxKlCUdhrI3U0CgKBYAAAcgJq3d3ZskkrI1YzCJVUpUUMp4HumYTlB3i7M1qU41I7M1dHlLBU1c1FUB2ABbiQAALnyEy5ya2W8hGlCMnJLNmON2dRrW62mr2va4va9r/AAEzCrOHwuxrUo06nxxuYYrZVCpbPTVsosLjcOURrTj8LsYnh6U/iimafxfwv6Cn6Tf2mr8zNPY6HyLuO04WmU6vIuS1slhltytukW3La2r5k3Nw2di2XDccX4v4X9BT9JL7TV+ZkPsdD5F3HTV2dRamKRpqaY3LYWHgB4mRqrNS2k8yR0abjsOKtwOb8X8L+gT0kntNX5mR+x0PkXcdFHZtFEamtNQjXzKBobixv5ATR1ZuSk3miSNCnGLgoqz1Rz/i/hf0Cek39pq/MyP2Oh8i7jZQ2Lh0YOtJFYaggaiayr1JKzkbRwtGL2oxVxiNjYeoxZ6SFjvNhc+POI16kVZSYlhqM3tSir9RnhNlUKRzU6SK264Av6zE605q0nczDD0qbvGKTNT7CwzEsaKEkkk23km5M2WIqpWUmavCUG7uC7jH8XsL+gT0mfaavzMx7HQ+Rdx0YrZlGpbPTRsosLgaDkDymkas4fC7Ek6FOdtqKdjTS2HhlIYUaYI1ByjSbPEVWrOTNFhaKd1BdxIyEsCAIAgCAIAgCARvW1qjVOrZUCNlGZS2ZgoJJ1Fl1tprpeTWhFLazuV9qpNy2WlbLTUbUxtRFQIF61rnKTcWVczWOm85VB5uDFOEZNt6efq/YK1ScUlFe8/DXy7TDH7TZRRemA6PdmHEpkLXX61tbcbWmYUk3KMsmvvc1qV2lGUM08+y18jHEbSbLWZCpC9XkNrizhdd+vtRGkrpPpv2CVZ7MnHot22N9KtVSqtOoyuHVirBSpBW1wRmNwQ2/TdNXGLi5RysbqU4zUZO9+zTtZz0sbVdcPZlVqgYsct9wvoLibuEIuV9xpGpOShZ2v0G+ljyq1uttejqWUEBlyZgbEmx3i1zu75q6abjs7zaNVxUtv8Ajw4WuY4DEVaiMjFVrIRmIW62IDCwvyOW996mJxhFprNP1+TFKdScWnlJd3Hj2daOdcZWGGqV2dSQrlRksAVJFz2td26b7EHVUEuG/wDBpzlRUZVG1o93DtOvZ2ILMQaoew3dWycd9yfdI6kUlpbtuS0pNvOV+yxnjK79YlJCFLKzliL2VSosBcakuPQxCK2XJ9XffyM1Jy21CO+77reZqxFetTp3bIW62moYA6q1RFJK30azMN53A90zGMJSy4PvSZrOdSELu2qXY2l35+PQeYtqwqoi1FCvmtdLkZQDvza75mChsNtadP4E3UU0k1Z9H5GLx70nKlc+cDqbC133FG5fSvyzfR1xCnGaut2vVx8Ou3ExOrKnKzV7/D18PHqvwJCiGCjMQWsLkCwJ42HASJ2vkTxvZX1M5g2EAQBAEAQBAEAQBAEAQDgq7POZylVqYfVgAp1sFzLcaNYAcRpukqqKyTV7EEqLu3GTV9dO89/BdPMCwDhUVFVgGCgE3Ivrc6XP1RHOytZZZ3M8xC93nZWV87f98Bh9mqmSxNkZ2UaaBr9nwGY28olVcr332+gjRUbW3N27fLcahsZAtVVZgKjBuBy2sbLfhcbu+Z55tptafU1WGilJJ659RvoYEh+sd2dgCq3CgKCQTYKN5sNTfd4zWVS8dlKxvGlaW1J3f2NQ2XZaQWoVNMEA2U3uLagzbnbt3WprzFlFJ6Hv4KUqVZmbM6u5Nu3ltZSAAAvZUWA3DvMc873StZWXQY9nVmm73d3028MjbR2eiVOsQBLrlZVAAOtwTbiO1+8Zq6kpRs8zeNGMZ7UcsrevW8xbZwNBqGY2YML6X7RJ++Z517amYdFOm6d9b/U2YehUU3aoXFt2VR56CaylFrJWNoxknm7nmLwecq6sUdb2YWOhtdSDvBsp8hEZ2TTV0xOntNSTs0avwbdCrOzFqiVGY23qysABuC9gCw+Os253O6W63f8A9NOYvGzb1T7mn3ZenmdFXDhnR76pmsOeYAfdNFKya4kjheSlwGIwwdqbEkZGzDv7DJY+Tn0iMrJrj5p+AnTUnF8Hf6NeJvmpuIAgCAIAgCAIAgCAIAgCAIAgEVtzbaYfKuU1Kr6U6S+03f3L3yalRdTPRLVkNWsqdlq3ojgVNqv2s2Ho8kszkdzHdfwkl8Oss2Rr2h55L6mK7dr4dlXHU1CMbCvSuUvycHVfGZ5mFRXpPPg9THPzpu1VZcVoWUGVC2UzE9K8Tiar0dmUUqhDlfFVSRRVvorl1qHw7t4N4B61Hb1Ptipgq/OnlqJfuVr7/GASXRfpSuLL0Xpth8VS/taD7x9ZD89NRqOY5gkCT2xtWlhqRq1TpuAGrMx3Ko4mYbSV2WMNhqmInsQ/CXFkLTr7Ur9pVo4ZDuWpmepbvA0HhvmnvsvOHJ9H3ZOU30WS8zGrtXHYTtYmnTrUR7VShcMg5sjbx4ReS1Mxw2ExPu0JOMtylo+prxLJhMSlVFqIwZGFwRxEkTucupTlTk4TVmjdBoIAgCAIAgCAIAgCAIAgCAIAgCAVnownXYjFYttW61qNP6qJbdyvfX/eW672IRprhd9bKlBbc5VHxsupFmlQtmjHYZKtN6dQAowIa/L7jxvMxm4PaW4xKCmtl7z57jNq1vwTWw1Ji2IWocMpG/JnAL6bgEYi/Cwm2Nr0YVE3JLaSks+JHg6dSVNqzey2u4vWw9m0sNh6dCiAKaKALcebHmSbknmZGmmromaa1O+ZMFG/4j5cPUwm0FIWrRrIja2L0XOV1txte45XJi5i6vY6qOIpYvaYOdWp0KYNIXFmqMdWHOwHkQJEpKUi/SxtCOC2KU05zfvWeait3aW+SlE8IvAKx0WTqMVi8IP7NSlWmPohxdlHIA2t5yOOTaOtj3z1CliH8TvF9Ozo+4tEkOSIAgCAIAgCAIAgCAIAgCAIAgCAVjo9U+T4rEYR9M9Q16RPzlf2gO8Ee48pbrLbpxqLcrPsKlF7FSVN73ddpZyZULZXMbikdHxFdiMOl8qXtnI4nmSdAP5PMoUZcozvL4L+6uNt79fm5VqxwcMvi3vh0Ir+J2FXOyKr0gUxTMcSoW9/aDdXz1RbZeZnWxlKjOSjspqKUVluRzsJOpCG1dpybb7SX2LtOm+Hp4zDG9F7dbSvfIfnDuYH7uE41Wk8E+dpfB/KPijpwmsR7k/i3PwZK9INqmjSU0xmq1WCUhwLNxPcBr6TpSn7t1v0OTiqrpRsl7zdl1lF6R7HSpiMLgcxr4urUWtiahN8lFDmYW3KCbAfdcRGnbN6mtDDKm9uTvLeyX21smgmPUVVCUMQgVHXs9XWU6WI0FxbxPhNZQjtZnV/p2HxWCezBbcHfJWbi+rWzJrYOMq06z4Ou2d1XPSqHe9O9tfrA6evK5zBtPZZyMPOcZujUd2s0+K/BPVHCgsSAALknQADiZKXUm3ZFZ6Jk16+KxtiEqMtOlfilMEFvAn4GRwzbZ1OUEqNKlht8U3Lrlu7EWiSHKEAQBAEAQBAEAQBAEAQBAEAQBAI7bWxqeJUB7hlN0qKbMh5qfISWlVlTeX/AEiq0Y1Fn2PgRNTB7RpqV6+jVpgG5dWWpltrbLoWtxM1xcqMqE9mLUrO1tL2GHjWjVjeSaur31tcx2X0eFXq61eoaqrrSpWARPEfObvPvkWBxCjhIRpq3uq73vj1EmKw7liJSqO+eS3LgWmbGSlbe6HFGq4nBVzhXcE1qeUPRq6G5KH2WP0hz3XJMhxDiqUtvSzuSUtrbWzrchqmE2m74RK1ehSZgww9WkjNlGRc2dXsC5WwFt15FR2dins6WyvrpkUsZf2yG1xl1XLn0Z6MUcEHKlqlaob1a9Q5qjnvPAd3xOstlkkdp7Pp4im1KqoZG4feDwPfMNJ5MloV50JqdN2aKTi9l4qhjMNTo1xVbLU6rrgewuXUOy6sDw00IkLTUlZk9XFcn1q8HWpNTzzg8um6f5zJhuj2JxBHy3EA095o0QVVv1mPaI7vhN9lvVlpY6hQ/bU/e+aWbXUtCy0aSooVQFVQAANAANwAkhy5Scm5Sd2zODUQBAEAQBAEAQBAEAQBAEAQBAEAQBAIam5wpKsCaBN1Ya5L8D3Tkxk8DJxkv7b0fy9D6C80sSrr4964ncNp0bX6xPUfDfLntuHtfbXeV/Zqt7bL7jhrVjijkQEUr9tzpmt81f5/3p1Kjxr5un8G98ehevzYjFYb35/FuXDpZs6QbK6+kAhyVKZD0m5Mu7yO7+k6UoXjZbtDlYmk6scn7yzT6TkwHSin/Z4n/l6w9pX0U96tusfH13zEaq0lkyKnjI/DV92XSbsb0owtMaVBUY+ylPtsTyFvvmXVit5tPGUY/wArvgszVsHA1WqvjMQMtRxlSn+jp3vY/WJ1P+9hiEXfaka4enNzdapq8kuCJ+SlwQBAEAQBAEAQBAEAQBAEAQBAEAQBAEAQAYBz/IKV79Wl/wBUfwkHstC99hX6kS89UtbafebwJPoRHsA04nC06gtURXHJlBHvmGk9TWUIyVpK5rwuzaNLWnSpoeaqoPuEKKWiNYUqcPhil1I6pkkEAQBAEAQBAEAQBA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652" name="AutoShape 4" descr="data:image/jpeg;base64,/9j/4AAQSkZJRgABAQAAAQABAAD/2wCEAAkGBxISERQSExQWFRQXFxgYFxYYGRcbGxobHRQYGBwaGBoZHCghHBolHBUVITEiJSorLi4uGCAzODQtNygtLisBCgoKDg0OGxAQGzQlICQwNC8sMS0sLC8vLC8sLCwsLDQ0MiwsLCwsLywsLCwsLCwsLCwsLCwsLCwsLCwsLCwsLP/AABEIAO8A0wMBEQACEQEDEQH/xAAbAAEAAgMBAQAAAAAAAAAAAAAABQYCAwQBB//EAEoQAAIBAgMEBwMGCwYFBQAAAAECAAMRBBIhBTFBUQYTImFxgZEyobEUQlJissEVFiM0U3KCktHw8TNDY3Oz4QckNaLDdKPC0uL/xAAaAQEAAgMBAAAAAAAAAAAAAAAAAwQBAgUG/8QAOBEAAgECAwMJBwMFAQEAAAAAAAECAxEEITESQVEFE2FxgZHB0fAUIjJSobHhMzRCFSNicvFTQ//aAAwDAQACEQMRAD8A+4wBAEAQBAEAQBAEAQBAEAQBAEAQBAEAQBAMWqAEDid3pf7phySaXEyk2rmUyYEAQBAEAQBAEAQBAEAQBAEAQBAEAQBAEAQBAEAQBANdesqKWY2AFyZrOcYRcpaI2hFzkox1ZE7FxLV6tSsbhQMiL3E3PnovrOfg6ssRUlVeiyS+/gXcVTjRhGmtXm/DxJqdIoCAIAgCAIAgCAIAgCAIAgCAIAgCAIAgCAIAgCAIBzY3HU6S5na3IcT4CQ1q9OjHamyWlRnVdooqG1dqPiGCgWW/ZQcTwvzM87isZPEy2VpuR3MPhoUFd672W7ZmF6qkicQNfE6n3mehw1HmaUYcPvvOJXq85Ucjqk5CIAgCAIAgCAIAgCAIAgCAIAgCAIAJgGs11G9l9RNduPE2UJPcYNjKY3ug/aH8Zq6sFq13mVSm9IvuND7XoD+8XyufhI3i6K/kSrC1n/E0P0goDc1/Cw+0RInyhQW/122JFgaz3euw0Vek1IbgT/Pp75FPlSjHTP13fUkjydVeuRHYzpNUbSmoQc95/gPfKNblWpLKCt9X5fctU+TYRzm7/Qha1VmOZiWPMm85k5ym9qTuzoRioq0VYsXRrZBv11QW+gD9o/d/Sdjk3BNPnai6l4+Rysdik/7cH1+RZZ2zlCAIAgCAIAgCAIAgCAIAgCAIBjUqBQWYgAaknQCYbSV2ZjFydkVjaXS5R2aK5vrtcDyG8+6cuvymllTV+l+vI61DkqTzqu3QtfXeQWI23iam+qwHJez9nX1nOqYytPWXdkdGGCoQ0j35/c43dm9ok+JJ+MrSk5au5OoqOiseBZpZGbmQWYMXMwJgxcyAgwezBg24egzsFQXY8P53Cb06cqktmCuzSc4wjtSeRatldHlplXqHMw1t80H7yJ3sLybGm1Oeb+iONiMfKacYZL6k5Ooc8QBAEAQBAEAQBAEAQBAEAQBAMKtQKpZjYAXJPATEpKKuzMYuTstT5/t3bTYhrC4pA9lefe3f3cJ57F4uVZ2XwnpcJg40I3fxcfIjAspNlxsyAmpqZATAMgJgwZgTBqZAQYOmjgnY2tY8jv8A3R2vdJYUJydreurX6EMq8Iq/rv0+pO4LowN9Rj+qot6k6/CdWjyStakuxevI51XlJ6QXeT+FwqU1yooUd33njOtSpQpR2YKyObUqSqO8nc3SQ0EAQBAEAQBAEAQBAEAQBAEAQBAKh0z2kSwoKdBYv3neB5b/ADHKcblLEZ80u3w8+47fJeHsudl2ePl3lZAnIuda5laYMHoEwDMCYNbm2jRZjZQWPIAn4TMYym7RV30GkpxirydiZwnRqq2rkIPU+g0986FLkurLOTt9X67ShU5Rpx+HP6E5hNg0kFiWbzsPMLa/nedOlyfSgrO7+n2tftuc+pjak3dZeunwsSNGiqCyqFHIAD4S5CEYK0VZdBVlOUneTubJuaiAIAgCAIAgCAIAgCAIAgCAIAgCAa69UIrMdygk+QvNZyUYuT3G0IuUlFbz5lXql2Z23sST5meTnNzk5PeethFQiorcYgTQyZATBg3UKDOwVQWJ4CZhCU3sxV2aTnGCvJ2RZtm9GBo1Y/sL95/h6zsYfkpa1X2Lz8jk1+UnpSXaywYfDogyooUcgJ1oU401aKsjmTnKbvJ3Ns3NBAEAQBAEA1V66oLsQB8TyA4numYxcskaykoq7KztjpVkBCDI/wBE2Z/MA5U8yT9WXqOD2nd5r6eb+3Sc3EcobKssn3vyXbd9BWa/STFPcdawB5BR6EC4l6OEor+JzJY6vL+Rhg6mMrnJTes+tz22sP1iTYeczNUaeckl2GKbxFX3YtvtZZcD0axdh1mKdB9FHc6eJIA9DKU8VR/jBPrSOjSwOI/lUa6myeweyzTFjWrP3swP3fGU51VJ/CkdCnQcFbab62SMiJxAEAQBAEAQBAITpdXy4crxdgvl7R+HvnP5Sns0LcXbxL/JsNqtfhn4FIAnnT0JkBMGCR2Tsp67aaKN7HcO4cz3SzhsLOvLLJb2VcTio0VnruRddn7Pp0VyoPEnefEz0dDD06MbQXmzgVq86rvJnVJyEQBAEAQBAEAj9pbUFLsqM9S17XACj6VRjoid+88AZLTpOWbyXrTiyvWrqGSzf26W9y9K5QtrbbdmOVyx1Bq6jT6NIf3af9zcTwnXo4dJZrs8+L+i3HCr4qUn7r7fLgvq97IWWikWfo30VNa1Wtdae9V3M/f3L7z3b5QxOMUPdhr9jp4Pk91PfqZL7/gveGw6U1CIoVRuAFpypScneTO7CEYLZirI2zU2EAQBAEAQBAEAQBAKn01q3emnIFvU2H2TOJytP3ox7TtclQ92UuwrgE451LkpsXZJrtyQe033Dv8AhLeDwjxEv8VqU8VilRj0vQu9CiqKFUWUbgJ6aEIwioxVkjz85ym9qTzNk2NRAObHswUFBmbMtlva+vPhN4JN5kdRtL3Te9QLa5Auba85qk2btpamUwZEAQCF2rtgDOqNlCaVKpFwhtoqj59Q3GnDjyNmlQvZta6Lj5Ip18SldRdravh0Li+jv4OgbR2ial1UFad75b3LH6dRvnP8OE69Oko5vN/boXBHArV3PJZL79L4s4ZMQFr6H9HestXqjsD2FPzjzP1Ry4+G/n4zE7PuQ13nVwGC2/7k1lu6fwXyck7ogCAIAgCAIAgCAIAgCAUjpS+bEsPoqo92b/5TzXKUr4h9CS8fE9ByerUF0t+Xgcez8E1WoEXjvPIcTK1CjKtUUI/8RYrVo0oOTL7hMMtNAiiwH83PfPVUqUaUFCOiPNVKkqknKWpukhoIAgEZtratKh1fWEjMwtYE6DedOVx3yejRlUvslbEYiFK21vZJb5AWTTjcSKVN6jblUsfIXm0IuclFbzSpNQg5vcbUcEAg3BFwe6atWyNk7q6IHpBtggmjTcIQM1apv6teQ/xG3Af1luhQutuSvwXF+S3lDFYmz5uDt8z4Lze4oeOx5qWUDLTX2EHDvY/Oc8WPfOtTpqOerer9bug4dWs52WiWi9avizkkpCSGwdmHEVlp/N3ueSjf5nd5yCvV5qDl3FjC0HWqKO7f1H1WmgUBQLAAAAcANwnBbbd2epSSVkZTBkQBAEAQBAEAQBAEAQBAKBtl82Iqn6xHpp908njJXrzfT9sj0uFVqMV0fctPR3Z/VU8xHbfU9w4D+ec7vJ+G5mnd6vXwRxsbiOdqWWiJaXymIAgCAUPpfmrYjKKtMImRQC9rFibk23WK2PLTnOrhLU6d7O76OBw8enVq22lZWWvEtGwscXwqVHYMwTtkEHcOPJrWJHfKNens1XFLfkdPC1XKgpSd3bM4OluLQ4VGObJUZfZAuQVLAHUaaCS4SEudaWq/4QY6pHmE3o7ad/EiPxpFLCJTpEmpYgFgOwoJAvqbm24evI2fY3Oq5T0+5T9vVOgoU9fsvWhWKuJZhlvpcsebMfnMeJ1t/U3vKCTv6scyU21bt63xNM3NBAPpXRDZPUUAzD8pUszdw+avkD6kzh4utzk7LRHpMBh+ap3er18CdlUvCAIAgCAIAgCAIAgCAIAgFM2dhOtxb39lXdm8mNh629883h6HPYuV9E233ndr1uawytq0l9C5Az0hwjQcUA6od7ZsttfZAJvyOs22W1dbjTbSkovf4HlPH0mqNSV1NRd6g6iZdOSjtNZGFWg5uCea3G2jWDjMuouR6Eg+8TVpp2ZvGSkrowxWKWmFLG2ZlQeLGwmYwcr26zWdSMLX3u3efNullNVxlUKABdTYcyiknzJJnbwjboxv6zPN46KWIkkvViS2ZtyhQwQpZc1R+szhbaXJALE7+zl8hIKuHqVK21fJWsWaGLpUcOoWu3e9vHsI3a+2zVpU6AAFOmqWNu0WVMp47tT6Sejh1CTm9Xf7lfEYp1IRppZK3ekREslMQBAJvojsrr64JHYp2Zu837K+ZF/AGVMXW5unZasvYDD87Vu9Fn5H0ycQ9IIAgCAIAgCAIAgCAIAgCAIBC4LBmnRrs2jP1h8B2rfefOVOT8O6bcpLOUr9l8vPtLGOrKcbLRR8MypYzpRVznqWyoKjONPaufnA8LcO/wBPSQwcNn39bdx5WpyhPa/tvK9+s58Vt92Ay3Vr1CSD9MAEKd4tY6983hhorXPT6GlTGSkvdyef1IqlWZWDqxDA3DA638ZYcU1ZrIqRk4vaTzJnBdKsRTFgVYa6MOJNydCNb39ZWng6ci5T5QrQy1NdbpJXdVWoQ5SotQMQAbrwOWwI982WFpxbccrq3eayxtWUUpZ2afd1EdjsY9ao1R7ZmtewsNABu8AJNTgoR2Y6FerUlUk5y1Zom5GIAgCAeohYhQLkmwA3kncJhtJXZlJt2R9T6PbLGGoqnzj2nPNj9w0HlODiK3Oz2t249RhMOqNNR37+sk5AWRAEAQBAEAQBAEAQBAEAQBAI/buBevRamj5CePAjip5AyahUVOak1cr4mlKrTcIux802lsutQNqqEDg29T4Nu8t87dOtCovdZ5uth6lF2mvI45KQiAIAgCAIAgCAIBdOhGw92JqD/LB+3/D15Tl43Ef/ADj2+R2eTcJ/9pdnn5FznNOyIAgCAIAgCAIAgCAIAgCAIAgCAYuoIsQCDvBhOxhpPJkDtHohh6lyoNJvqbv3Tp6Wlunjakdc+so1eTqM81k+jyK3j+huITVMtUd3Zb0Onvl6njqcviyObV5MrR+HP6eu8gMRQembOrIeTAj4y3GSlnF3KE4Sg7SVus1zY1EAQBAPVUkgAEk7gNSfATDdjKV3ZFv6O9ESSKmIFhvFLif1+7u9eU52Ixv8aff5HXwnJzfv1e7z8u/gXcCcs7QgCAIAgCAIAgCAIAgCAIAgCAIAgCAIAgGLoGFiARyIvMptaGGk9SIxXRfCP/dBTzQlfcNPdLEcXWjv7ypPAUJfxt1ZEZW6DUj7NWoPHKfgBJ1yhPekVpclU90n9DR+If8Aj/8At/8A7m/9R/x+v4I/6T/n9PydOH6D0R7dR27hZR8CffI5coTeiSJYclUl8TbJ3Z+yaFD+zpqp572/eOsq1K06nxMvUsPTpfArHbIiYQBAEAQBAEAQBAEAQBAEAQBAEAQBAEAQBAEAQBAEAQBAEAQBAEAQBAEAQBAEAQBAIPDlfl9X8sxbqxejZsqjsdoG9id3D50syvzEfd3695Sjb2qXvZ20zstOwidj4GpjUOIqYiqmZiAiNYKBwlmtUjQlzcYJ9ZUw9KeKjzsptX3J6HWmyMTRqqqValWjUVlqFmF00sGW5ve54DgZG61KcG5RSktLbyZYetSqJRk3F3vd6eug49ubDahQeqMTXYrbQubasBw8ZJQxCqVFFwWfQQ4nCOlSc1Ull0nXgOjhZKdQ4mvqFa2Y21ANvCR1MUk3HYXcS0sE2oy5yW56nP8AJXxmLxI66pTSkVUBGIF7EHS/NWPnN9uNGlD3U2+JHzcsRXn77SjZZM6Ojueji6+Gao7gIrqXJPK9r7vbt5TTEbM6UaiVtzsSYTap150XJvK6v66SI27jatPG1ais+Sk1IlcxtYqmlr2sTp5yxQpwlQUWs3fxKmJq1IYmU03aLWV+hFh6X4g/IndGIvkIZSQbF13Ed0qYOP8AfSkuP2L/AChN+zOUXw060Rm16b1cThaIqvTD0bkqx3hWa9r6nSTUXGFOcnFOzK+IjKpWpwUmrrczpPRSpwxda/i3/wBpp7ZH/wA0Sf0+X/rLv/JFYXadWouCLO1/lBQm5GYBktmtv321k8qUIupZbr/cqwr1JxpNv+VuvQvs5R3T57tTFVAmMs7i2JAFmbQflNBroNBpOvShFuGX8fI4FepNRq2b+Li+k+hTkHfNWKz5G6u2fKct92a2l+682ja62tDWe1svZ13Fbo9GK7DNVxVUVD7QVjYeGo+Al14uCdoQVuk5scBUkr1Kjv0M14enVwmMo0uueqlUNcOSbWB1Fzpw98zJwrUZS2bNcDWKnh8RGG02pcTm2LgauORq74iqhLkBUJAAsDpr3+6b1qkMO1BQTy3keGpTxUXVlNrPRM21sPVwWIw2WvUqLVfIyuSRa6jn9a/lNVKNenO8UrK+RvKE8NVhabak7O/Z5nbiNiYmvVqNUrtTS/5NabH2e/dra3PfI416VOKUY3e+5NLC1qs25zaW5J7iP2xs2rg6fXpiarFWHZYkg3NtRfWTUasK8tiUFnwK+IoVMNDnY1G7cTbWFXF4x6XWvSSnTRgEJFyyq2v73umkdmjRUtlNt7zeW3iMRKG04pJadKXmYbY2NUw1Fq6YqsWTKQCxsbsBz75tRrxqzUHBZmuIw06FN1I1JXXSWrAVi9Km53sisfNQfvlCpHZk1wZ1aUtqCk96OiaG4gFZwX/Va/8Akj/xS9P9rHr8zm0/30/9fIyxGxatFjVwTgZjdqLaox+ry93iBpMRrwmtmsu3eZlhalNueHeuqenr1c7di7bFZmpOhpVl9pD8VPEaj1475FWw+wtpO8XvJsPilVbhJWktUYdMfzKt+z/qLM4P9aPrcY5Q/by9b0d+yzahSP8Ahp9gSKp8b6yej+nHqX2IboMM1KrWO+rVZvL+paWcblJQ4Ip8m5wlP5m2ebR/J7Tw78KiMh8r/eUin72GkuDuYre5jIS+ZNevoc3yQVsbjqR+dSUDuORLHyNjN9vYo05cG/uyPm1UxNaD3pfZHDUxZfZLo3t0mWmR4VFt7tP2ZMobOLTWjz+hBKo5YBxesWl9UdO1qtRcXhGpJncUdFJtfssDr4XPlI6Ki6U1J2VyXESnGvTcFd20OyttTaOU/wDKqNDrmDW8g2vhI1Rw1/j+hLLEYy36f1/JB4EJ1eAykk/KDnvwbMmnhbLLU77VW/y5fUpU9nYo2+bPryPoc456A+b7W9jG/wDql/8ALO1R1p/6+R53EfBV/wBvM+kTinohAILavSII/U0UNat9Fdy/rHu/qRLVLCuUdubtEo18aoy5umtqRr2Pseqa3yrFMDVtZEG5BqPgSPM6kmbVq8NjmqSy39Jrh8NUdTnqz97cuHr1c1f8PfzQ/wCYfsrNuUP1ew05J/Q7fIdLfzjA/wCcPt04wn6dTq8GZx/6tL/bxRKbZ21SwwGa7O3sourH+AlejQlVeWnEs4jFQoL3tXolqQ3yDE41lbEDqqCm4pfOb9b4XNu4a3lnnKVBNU85cSnzNbFSTqrZit29+vS3m3ZX/U8V+on2ac1q/todb+7N6H7yp1L7I7OmP5lV/Z/1FkeD/Wj63E3KH7eXZ90d2xvzej/lU/sCRVv1Jdb+5Nh/0o9S+x2SMmEAqeQttHFqNScOQPNac6F7YeD/AMvM5Vr4uol8vkZ9E9r4enhadN6ioylgVY2I7bHj3ETGLo1JVXJK6fkZwGJpQoKMpJNX1y3mL4qnW2lQaiwcLTfOy7rZWAueOrD1EKEoYaSnldqxh1I1cZB03eyd7dpI9MfzKt+z/qLIcH+tH1uLPKH7eXrehiq+TZ5bj1AA8SgA95EQjtYi3T4ipPYwt/8AHwIrY3RjNQpt19ZMyhsqtYC+ug85YrYu1RrZTtxRUw+A2qUXtyV1eyZz7e2R8l6mv1tWpkqrfOb2HtXH7oE3oVud2obKV1uI8VhuY2am03ZrVknsv/qeK/UT7KSCp+2h1vxLVH95U6l9kQHStDQq4hAOxiFRx+sHBPvD/vCW8I+cjF743X0/4c/HLmpzjunZ9qf/AHvJXF1lTG4NnYKoom5JAA7DjUmV4RcqFRJb/EuVZKOJpOTsreDLAds4b9PS/fX+MqcxV+V9zL3tNH513oouEOWlh6xv1YxbMWsd35PX/sb0nVnnKUFrs+ZxIPZhCo9Nvy8i7/h3C/p6X76zl+z1flfcdr2uh8670UfHtnoYqovsPiRlPP2z8GHrOpTWzOEXqo+RxKr2qVSa0csvqXj8O4X9PT/eE5fs9X5X3Hb9rofOu88xe1EOHrVaTq+RW1UggMFuAfURClLnIxmrXE8RHmpTpu9k++xCdFMbhaNAFqqCq+rkntXubA+XvJPGWsVCrUnlF2WhSwNWhSp5yW09eJPUNtYd2CLVRmOgAOplSVCpFXcWXo4qjJ7MZK5Xehe06NHDmnVqKjio11Y2O5R8QfSXcbSnOptRV1Y53J1enSpbM5Wd95lt7H0q+JwQpOHIqgnLrYZkPwUnymKFOVOnUc1bLzM4qrCrVpKDvnu7DXszG0DjMRWruoZXKUwx3AErceQHqeczVhU5mEILJq7MUatL2idSq1dOyv0ZFg/GDC/p6frKns1X5WX/AGyh867yEw+Np0tpYhqjBFdEKk7j2U3HyPpLMqcp4aKir2b8SlCrCni5ubsmlbuRu6VbZw74WoiVUZjlsAbn21PwBmuFoVI1U3H1Y3xuJoyoSjGSb/JO7JUihRBFiKaAjvyCVarvOTXFl6gmqUU+C+x1yMlEA0LhKYqGqFAqEWLW1I00J8h6TZzk47N8jRU4qW3bPiaK+x8O7Fmo0yx3kqLnx5zeNepFWUmRyw1GTvKKv1G7CYGlSuKaKl9+UAX8ZrOpKfxO5vTpQp/AkuozxOHSopR1DKd4O463+ImIycXdam04RmtmSujCvg6b0+qZQUsBl4WFrelhMxnKMtpPMxKlCUdhrI3U0CgKBYAAAcgJq3d3ZskkrI1YzCJVUpUUMp4HumYTlB3i7M1qU41I7M1dHlLBU1c1FUB2ABbiQAALnyEy5ya2W8hGlCMnJLNmON2dRrW62mr2va4va9r/AAEzCrOHwuxrUo06nxxuYYrZVCpbPTVsosLjcOURrTj8LsYnh6U/iimafxfwv6Cn6Tf2mr8zNPY6HyLuO04WmU6vIuS1slhltytukW3La2r5k3Nw2di2XDccX4v4X9BT9JL7TV+ZkPsdD5F3HTV2dRamKRpqaY3LYWHgB4mRqrNS2k8yR0abjsOKtwOb8X8L+gT0kntNX5mR+x0PkXcdFHZtFEamtNQjXzKBobixv5ATR1ZuSk3miSNCnGLgoqz1Rz/i/hf0Cek39pq/MyP2Oh8i7jZQ2Lh0YOtJFYaggaiayr1JKzkbRwtGL2oxVxiNjYeoxZ6SFjvNhc+POI16kVZSYlhqM3tSir9RnhNlUKRzU6SK264Av6zE605q0nczDD0qbvGKTNT7CwzEsaKEkkk23km5M2WIqpWUmavCUG7uC7jH8XsL+gT0mfaavzMx7HQ+Rdx0YrZlGpbPTRsosLgaDkDymkas4fC7Ek6FOdtqKdjTS2HhlIYUaYI1ByjSbPEVWrOTNFhaKd1BdxIyEsCAIAgCAIAgCARvW1qjVOrZUCNlGZS2ZgoJJ1Fl1tprpeTWhFLazuV9qpNy2WlbLTUbUxtRFQIF61rnKTcWVczWOm85VB5uDFOEZNt6efq/YK1ScUlFe8/DXy7TDH7TZRRemA6PdmHEpkLXX61tbcbWmYUk3KMsmvvc1qV2lGUM08+y18jHEbSbLWZCpC9XkNrizhdd+vtRGkrpPpv2CVZ7MnHot22N9KtVSqtOoyuHVirBSpBW1wRmNwQ2/TdNXGLi5RysbqU4zUZO9+zTtZz0sbVdcPZlVqgYsct9wvoLibuEIuV9xpGpOShZ2v0G+ljyq1uttejqWUEBlyZgbEmx3i1zu75q6abjs7zaNVxUtv8Ajw4WuY4DEVaiMjFVrIRmIW62IDCwvyOW996mJxhFprNP1+TFKdScWnlJd3Hj2daOdcZWGGqV2dSQrlRksAVJFz2td26b7EHVUEuG/wDBpzlRUZVG1o93DtOvZ2ILMQaoew3dWycd9yfdI6kUlpbtuS0pNvOV+yxnjK79YlJCFLKzliL2VSosBcakuPQxCK2XJ9XffyM1Jy21CO+77reZqxFetTp3bIW62moYA6q1RFJK30azMN53A90zGMJSy4PvSZrOdSELu2qXY2l35+PQeYtqwqoi1FCvmtdLkZQDvza75mChsNtadP4E3UU0k1Z9H5GLx70nKlc+cDqbC133FG5fSvyzfR1xCnGaut2vVx8Ou3ExOrKnKzV7/D18PHqvwJCiGCjMQWsLkCwJ42HASJ2vkTxvZX1M5g2EAQBAEAQBAEAQBAEAQDgq7POZylVqYfVgAp1sFzLcaNYAcRpukqqKyTV7EEqLu3GTV9dO89/BdPMCwDhUVFVgGCgE3Ivrc6XP1RHOytZZZ3M8xC93nZWV87f98Bh9mqmSxNkZ2UaaBr9nwGY28olVcr332+gjRUbW3N27fLcahsZAtVVZgKjBuBy2sbLfhcbu+Z55tptafU1WGilJJ659RvoYEh+sd2dgCq3CgKCQTYKN5sNTfd4zWVS8dlKxvGlaW1J3f2NQ2XZaQWoVNMEA2U3uLagzbnbt3WprzFlFJ6Hv4KUqVZmbM6u5Nu3ltZSAAAvZUWA3DvMc873StZWXQY9nVmm73d3028MjbR2eiVOsQBLrlZVAAOtwTbiO1+8Zq6kpRs8zeNGMZ7UcsrevW8xbZwNBqGY2YML6X7RJ++Z517amYdFOm6d9b/U2YehUU3aoXFt2VR56CaylFrJWNoxknm7nmLwecq6sUdb2YWOhtdSDvBsp8hEZ2TTV0xOntNSTs0avwbdCrOzFqiVGY23qysABuC9gCw+Os253O6W63f8A9NOYvGzb1T7mn3ZenmdFXDhnR76pmsOeYAfdNFKya4kjheSlwGIwwdqbEkZGzDv7DJY+Tn0iMrJrj5p+AnTUnF8Hf6NeJvmpuIAgCAIAgCAIAgCAIAgCAIAgEVtzbaYfKuU1Kr6U6S+03f3L3yalRdTPRLVkNWsqdlq3ojgVNqv2s2Ho8kszkdzHdfwkl8Oss2Rr2h55L6mK7dr4dlXHU1CMbCvSuUvycHVfGZ5mFRXpPPg9THPzpu1VZcVoWUGVC2UzE9K8Tiar0dmUUqhDlfFVSRRVvorl1qHw7t4N4B61Hb1Ptipgq/OnlqJfuVr7/GASXRfpSuLL0Xpth8VS/taD7x9ZD89NRqOY5gkCT2xtWlhqRq1TpuAGrMx3Ko4mYbSV2WMNhqmInsQ/CXFkLTr7Ur9pVo4ZDuWpmepbvA0HhvmnvsvOHJ9H3ZOU30WS8zGrtXHYTtYmnTrUR7VShcMg5sjbx4ReS1Mxw2ExPu0JOMtylo+prxLJhMSlVFqIwZGFwRxEkTucupTlTk4TVmjdBoIAgCAIAgCAIAgCAIAgCAIAgCAVnownXYjFYttW61qNP6qJbdyvfX/eW672IRprhd9bKlBbc5VHxsupFmlQtmjHYZKtN6dQAowIa/L7jxvMxm4PaW4xKCmtl7z57jNq1vwTWw1Ji2IWocMpG/JnAL6bgEYi/Cwm2Nr0YVE3JLaSks+JHg6dSVNqzey2u4vWw9m0sNh6dCiAKaKALcebHmSbknmZGmmromaa1O+ZMFG/4j5cPUwm0FIWrRrIja2L0XOV1txte45XJi5i6vY6qOIpYvaYOdWp0KYNIXFmqMdWHOwHkQJEpKUi/SxtCOC2KU05zfvWeait3aW+SlE8IvAKx0WTqMVi8IP7NSlWmPohxdlHIA2t5yOOTaOtj3z1CliH8TvF9Ozo+4tEkOSIAgCAIAgCAIAgCAIAgCAIAgCAVjo9U+T4rEYR9M9Q16RPzlf2gO8Ee48pbrLbpxqLcrPsKlF7FSVN73ddpZyZULZXMbikdHxFdiMOl8qXtnI4nmSdAP5PMoUZcozvL4L+6uNt79fm5VqxwcMvi3vh0Ir+J2FXOyKr0gUxTMcSoW9/aDdXz1RbZeZnWxlKjOSjspqKUVluRzsJOpCG1dpybb7SX2LtOm+Hp4zDG9F7dbSvfIfnDuYH7uE41Wk8E+dpfB/KPijpwmsR7k/i3PwZK9INqmjSU0xmq1WCUhwLNxPcBr6TpSn7t1v0OTiqrpRsl7zdl1lF6R7HSpiMLgcxr4urUWtiahN8lFDmYW3KCbAfdcRGnbN6mtDDKm9uTvLeyX21smgmPUVVCUMQgVHXs9XWU6WI0FxbxPhNZQjtZnV/p2HxWCezBbcHfJWbi+rWzJrYOMq06z4Ou2d1XPSqHe9O9tfrA6evK5zBtPZZyMPOcZujUd2s0+K/BPVHCgsSAALknQADiZKXUm3ZFZ6Jk16+KxtiEqMtOlfilMEFvAn4GRwzbZ1OUEqNKlht8U3Lrlu7EWiSHKEAQBAEAQBAEAQBAEAQBAEAQBAI7bWxqeJUB7hlN0qKbMh5qfISWlVlTeX/AEiq0Y1Fn2PgRNTB7RpqV6+jVpgG5dWWpltrbLoWtxM1xcqMqE9mLUrO1tL2GHjWjVjeSaur31tcx2X0eFXq61eoaqrrSpWARPEfObvPvkWBxCjhIRpq3uq73vj1EmKw7liJSqO+eS3LgWmbGSlbe6HFGq4nBVzhXcE1qeUPRq6G5KH2WP0hz3XJMhxDiqUtvSzuSUtrbWzrchqmE2m74RK1ehSZgww9WkjNlGRc2dXsC5WwFt15FR2dins6WyvrpkUsZf2yG1xl1XLn0Z6MUcEHKlqlaob1a9Q5qjnvPAd3xOstlkkdp7Pp4im1KqoZG4feDwPfMNJ5MloV50JqdN2aKTi9l4qhjMNTo1xVbLU6rrgewuXUOy6sDw00IkLTUlZk9XFcn1q8HWpNTzzg8um6f5zJhuj2JxBHy3EA095o0QVVv1mPaI7vhN9lvVlpY6hQ/bU/e+aWbXUtCy0aSooVQFVQAANAANwAkhy5Scm5Sd2zODUQBAEAQBAEAQBAEAQBAEAQBAEAQBAIam5wpKsCaBN1Ya5L8D3Tkxk8DJxkv7b0fy9D6C80sSrr4964ncNp0bX6xPUfDfLntuHtfbXeV/Zqt7bL7jhrVjijkQEUr9tzpmt81f5/3p1Kjxr5un8G98ehevzYjFYb35/FuXDpZs6QbK6+kAhyVKZD0m5Mu7yO7+k6UoXjZbtDlYmk6scn7yzT6TkwHSin/Z4n/l6w9pX0U96tusfH13zEaq0lkyKnjI/DV92XSbsb0owtMaVBUY+ylPtsTyFvvmXVit5tPGUY/wArvgszVsHA1WqvjMQMtRxlSn+jp3vY/WJ1P+9hiEXfaka4enNzdapq8kuCJ+SlwQBAEAQBAEAQBAEAQBAEAQBAEAQBAEAQAYBz/IKV79Wl/wBUfwkHstC99hX6kS89UtbafebwJPoRHsA04nC06gtURXHJlBHvmGk9TWUIyVpK5rwuzaNLWnSpoeaqoPuEKKWiNYUqcPhil1I6pkkEAQBAEAQBAEAQBA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7654" name="AutoShape 6" descr="data:image/jpeg;base64,/9j/4AAQSkZJRgABAQAAAQABAAD/2wCEAAkGBxISERQSExQWFRQXFxgYFxYYGRcbGxobHRQYGBwaGBoZHCghHBolHBUVITEiJSorLi4uGCAzODQtNygtLisBCgoKDg0OGxAQGzQlICQwNC8sMS0sLC8vLC8sLCwsLDQ0MiwsLCwsLywsLCwsLCwsLCwsLCwsLCwsLCwsLCwsLP/AABEIAO8A0wMBEQACEQEDEQH/xAAbAAEAAgMBAQAAAAAAAAAAAAAABQYCAwQBB//EAEoQAAIBAgMEBwMGCwYFBQAAAAECAAMRBBIhBTFBUQYTImFxgZEyobEUQlJissEVFiM0U3KCktHw8TNDY3Oz4QckNaLDdKPC0uL/xAAaAQEAAgMBAAAAAAAAAAAAAAAAAwQBAgUG/8QAOBEAAgECAwMJBwMFAQEAAAAAAAECAxEEITESQVEFE2FxgZHB0fAUIjJSobHhMzRCFSNicvFTQ//aAAwDAQACEQMRAD8A+4wBAEAQBAEAQBAEAQBAEAQBAEAQBAEAQBAMWqAEDid3pf7phySaXEyk2rmUyYEAQBAEAQBAEAQBAEAQBAEAQBAEAQBAEAQBAEAQBANdesqKWY2AFyZrOcYRcpaI2hFzkox1ZE7FxLV6tSsbhQMiL3E3PnovrOfg6ssRUlVeiyS+/gXcVTjRhGmtXm/DxJqdIoCAIAgCAIAgCAIAgCAIAgCAIAgCAIAgCAIAgCAIBzY3HU6S5na3IcT4CQ1q9OjHamyWlRnVdooqG1dqPiGCgWW/ZQcTwvzM87isZPEy2VpuR3MPhoUFd672W7ZmF6qkicQNfE6n3mehw1HmaUYcPvvOJXq85Ucjqk5CIAgCAIAgCAIAgCAIAgCAIAgCAIAJgGs11G9l9RNduPE2UJPcYNjKY3ug/aH8Zq6sFq13mVSm9IvuND7XoD+8XyufhI3i6K/kSrC1n/E0P0goDc1/Cw+0RInyhQW/122JFgaz3euw0Vek1IbgT/Pp75FPlSjHTP13fUkjydVeuRHYzpNUbSmoQc95/gPfKNblWpLKCt9X5fctU+TYRzm7/Qha1VmOZiWPMm85k5ym9qTuzoRioq0VYsXRrZBv11QW+gD9o/d/Sdjk3BNPnai6l4+Rysdik/7cH1+RZZ2zlCAIAgCAIAgCAIAgCAIAgCAIBjUqBQWYgAaknQCYbSV2ZjFydkVjaXS5R2aK5vrtcDyG8+6cuvymllTV+l+vI61DkqTzqu3QtfXeQWI23iam+qwHJez9nX1nOqYytPWXdkdGGCoQ0j35/c43dm9ok+JJ+MrSk5au5OoqOiseBZpZGbmQWYMXMwJgxcyAgwezBg24egzsFQXY8P53Cb06cqktmCuzSc4wjtSeRatldHlplXqHMw1t80H7yJ3sLybGm1Oeb+iONiMfKacYZL6k5Ooc8QBAEAQBAEAQBAEAQBAEAQBAMKtQKpZjYAXJPATEpKKuzMYuTstT5/t3bTYhrC4pA9lefe3f3cJ57F4uVZ2XwnpcJg40I3fxcfIjAspNlxsyAmpqZATAMgJgwZgTBqZAQYOmjgnY2tY8jv8A3R2vdJYUJydreurX6EMq8Iq/rv0+pO4LowN9Rj+qot6k6/CdWjyStakuxevI51XlJ6QXeT+FwqU1yooUd33njOtSpQpR2YKyObUqSqO8nc3SQ0EAQBAEAQBAEAQBAEAQBAEAQBAKh0z2kSwoKdBYv3neB5b/ADHKcblLEZ80u3w8+47fJeHsudl2ePl3lZAnIuda5laYMHoEwDMCYNbm2jRZjZQWPIAn4TMYym7RV30GkpxirydiZwnRqq2rkIPU+g0986FLkurLOTt9X67ShU5Rpx+HP6E5hNg0kFiWbzsPMLa/nedOlyfSgrO7+n2tftuc+pjak3dZeunwsSNGiqCyqFHIAD4S5CEYK0VZdBVlOUneTubJuaiAIAgCAIAgCAIAgCAIAgCAIAgCAa69UIrMdygk+QvNZyUYuT3G0IuUlFbz5lXql2Z23sST5meTnNzk5PeethFQiorcYgTQyZATBg3UKDOwVQWJ4CZhCU3sxV2aTnGCvJ2RZtm9GBo1Y/sL95/h6zsYfkpa1X2Lz8jk1+UnpSXaywYfDogyooUcgJ1oU401aKsjmTnKbvJ3Ns3NBAEAQBAEA1V66oLsQB8TyA4numYxcskaykoq7KztjpVkBCDI/wBE2Z/MA5U8yT9WXqOD2nd5r6eb+3Sc3EcobKssn3vyXbd9BWa/STFPcdawB5BR6EC4l6OEor+JzJY6vL+Rhg6mMrnJTes+tz22sP1iTYeczNUaeckl2GKbxFX3YtvtZZcD0axdh1mKdB9FHc6eJIA9DKU8VR/jBPrSOjSwOI/lUa6myeweyzTFjWrP3swP3fGU51VJ/CkdCnQcFbab62SMiJxAEAQBAEAQBAITpdXy4crxdgvl7R+HvnP5Sns0LcXbxL/JsNqtfhn4FIAnnT0JkBMGCR2Tsp67aaKN7HcO4cz3SzhsLOvLLJb2VcTio0VnruRddn7Pp0VyoPEnefEz0dDD06MbQXmzgVq86rvJnVJyEQBAEAQBAEAj9pbUFLsqM9S17XACj6VRjoid+88AZLTpOWbyXrTiyvWrqGSzf26W9y9K5QtrbbdmOVyx1Bq6jT6NIf3af9zcTwnXo4dJZrs8+L+i3HCr4qUn7r7fLgvq97IWWikWfo30VNa1Wtdae9V3M/f3L7z3b5QxOMUPdhr9jp4Pk91PfqZL7/gveGw6U1CIoVRuAFpypScneTO7CEYLZirI2zU2EAQBAEAQBAEAQBAKn01q3emnIFvU2H2TOJytP3ox7TtclQ92UuwrgE451LkpsXZJrtyQe033Dv8AhLeDwjxEv8VqU8VilRj0vQu9CiqKFUWUbgJ6aEIwioxVkjz85ym9qTzNk2NRAObHswUFBmbMtlva+vPhN4JN5kdRtL3Te9QLa5Auba85qk2btpamUwZEAQCF2rtgDOqNlCaVKpFwhtoqj59Q3GnDjyNmlQvZta6Lj5Ip18SldRdravh0Li+jv4OgbR2ial1UFad75b3LH6dRvnP8OE69Oko5vN/boXBHArV3PJZL79L4s4ZMQFr6H9HestXqjsD2FPzjzP1Ry4+G/n4zE7PuQ13nVwGC2/7k1lu6fwXyck7ogCAIAgCAIAgCAIAgCAUjpS+bEsPoqo92b/5TzXKUr4h9CS8fE9ByerUF0t+Xgcez8E1WoEXjvPIcTK1CjKtUUI/8RYrVo0oOTL7hMMtNAiiwH83PfPVUqUaUFCOiPNVKkqknKWpukhoIAgEZtratKh1fWEjMwtYE6DedOVx3yejRlUvslbEYiFK21vZJb5AWTTjcSKVN6jblUsfIXm0IuclFbzSpNQg5vcbUcEAg3BFwe6atWyNk7q6IHpBtggmjTcIQM1apv6teQ/xG3Af1luhQutuSvwXF+S3lDFYmz5uDt8z4Lze4oeOx5qWUDLTX2EHDvY/Oc8WPfOtTpqOerer9bug4dWs52WiWi9avizkkpCSGwdmHEVlp/N3ueSjf5nd5yCvV5qDl3FjC0HWqKO7f1H1WmgUBQLAAAAcANwnBbbd2epSSVkZTBkQBAEAQBAEAQBAEAQBAKBtl82Iqn6xHpp908njJXrzfT9sj0uFVqMV0fctPR3Z/VU8xHbfU9w4D+ec7vJ+G5mnd6vXwRxsbiOdqWWiJaXymIAgCAUPpfmrYjKKtMImRQC9rFibk23WK2PLTnOrhLU6d7O76OBw8enVq22lZWWvEtGwscXwqVHYMwTtkEHcOPJrWJHfKNens1XFLfkdPC1XKgpSd3bM4OluLQ4VGObJUZfZAuQVLAHUaaCS4SEudaWq/4QY6pHmE3o7ad/EiPxpFLCJTpEmpYgFgOwoJAvqbm24evI2fY3Oq5T0+5T9vVOgoU9fsvWhWKuJZhlvpcsebMfnMeJ1t/U3vKCTv6scyU21bt63xNM3NBAPpXRDZPUUAzD8pUszdw+avkD6kzh4utzk7LRHpMBh+ap3er18CdlUvCAIAgCAIAgCAIAgCAIAgFM2dhOtxb39lXdm8mNh629883h6HPYuV9E233ndr1uawytq0l9C5Az0hwjQcUA6od7ZsttfZAJvyOs22W1dbjTbSkovf4HlPH0mqNSV1NRd6g6iZdOSjtNZGFWg5uCea3G2jWDjMuouR6Eg+8TVpp2ZvGSkrowxWKWmFLG2ZlQeLGwmYwcr26zWdSMLX3u3efNullNVxlUKABdTYcyiknzJJnbwjboxv6zPN46KWIkkvViS2ZtyhQwQpZc1R+szhbaXJALE7+zl8hIKuHqVK21fJWsWaGLpUcOoWu3e9vHsI3a+2zVpU6AAFOmqWNu0WVMp47tT6Sejh1CTm9Xf7lfEYp1IRppZK3ekREslMQBAJvojsrr64JHYp2Zu837K+ZF/AGVMXW5unZasvYDD87Vu9Fn5H0ycQ9IIAgCAIAgCAIAgCAIAgCAIBC4LBmnRrs2jP1h8B2rfefOVOT8O6bcpLOUr9l8vPtLGOrKcbLRR8MypYzpRVznqWyoKjONPaufnA8LcO/wBPSQwcNn39bdx5WpyhPa/tvK9+s58Vt92Ay3Vr1CSD9MAEKd4tY6983hhorXPT6GlTGSkvdyef1IqlWZWDqxDA3DA638ZYcU1ZrIqRk4vaTzJnBdKsRTFgVYa6MOJNydCNb39ZWng6ci5T5QrQy1NdbpJXdVWoQ5SotQMQAbrwOWwI982WFpxbccrq3eayxtWUUpZ2afd1EdjsY9ao1R7ZmtewsNABu8AJNTgoR2Y6FerUlUk5y1Zom5GIAgCAeohYhQLkmwA3kncJhtJXZlJt2R9T6PbLGGoqnzj2nPNj9w0HlODiK3Oz2t249RhMOqNNR37+sk5AWRAEAQBAEAQBAEAQBAEAQBAI/buBevRamj5CePAjip5AyahUVOak1cr4mlKrTcIux802lsutQNqqEDg29T4Nu8t87dOtCovdZ5uth6lF2mvI45KQiAIAgCAIAgCAIBdOhGw92JqD/LB+3/D15Tl43Ef/ADj2+R2eTcJ/9pdnn5FznNOyIAgCAIAgCAIAgCAIAgCAIAgCAYuoIsQCDvBhOxhpPJkDtHohh6lyoNJvqbv3Tp6Wlunjakdc+so1eTqM81k+jyK3j+huITVMtUd3Zb0Onvl6njqcviyObV5MrR+HP6eu8gMRQembOrIeTAj4y3GSlnF3KE4Sg7SVus1zY1EAQBAPVUkgAEk7gNSfATDdjKV3ZFv6O9ESSKmIFhvFLif1+7u9eU52Ixv8aff5HXwnJzfv1e7z8u/gXcCcs7QgCAIAgCAIAgCAIAgCAIAgCAIAgCAIAgGLoGFiARyIvMptaGGk9SIxXRfCP/dBTzQlfcNPdLEcXWjv7ypPAUJfxt1ZEZW6DUj7NWoPHKfgBJ1yhPekVpclU90n9DR+If8Aj/8At/8A7m/9R/x+v4I/6T/n9PydOH6D0R7dR27hZR8CffI5coTeiSJYclUl8TbJ3Z+yaFD+zpqp572/eOsq1K06nxMvUsPTpfArHbIiYQBAEAQBAEAQBAEAQBAEAQBAEAQBAEAQBAEAQBAEAQBAEAQBAEAQBAEAQBAEAQBAIPDlfl9X8sxbqxejZsqjsdoG9id3D50syvzEfd3695Sjb2qXvZ20zstOwidj4GpjUOIqYiqmZiAiNYKBwlmtUjQlzcYJ9ZUw9KeKjzsptX3J6HWmyMTRqqqValWjUVlqFmF00sGW5ve54DgZG61KcG5RSktLbyZYetSqJRk3F3vd6eug49ubDahQeqMTXYrbQubasBw8ZJQxCqVFFwWfQQ4nCOlSc1Ull0nXgOjhZKdQ4mvqFa2Y21ANvCR1MUk3HYXcS0sE2oy5yW56nP8AJXxmLxI66pTSkVUBGIF7EHS/NWPnN9uNGlD3U2+JHzcsRXn77SjZZM6Ojueji6+Gao7gIrqXJPK9r7vbt5TTEbM6UaiVtzsSYTap150XJvK6v66SI27jatPG1ais+Sk1IlcxtYqmlr2sTp5yxQpwlQUWs3fxKmJq1IYmU03aLWV+hFh6X4g/IndGIvkIZSQbF13Ed0qYOP8AfSkuP2L/AChN+zOUXw060Rm16b1cThaIqvTD0bkqx3hWa9r6nSTUXGFOcnFOzK+IjKpWpwUmrrczpPRSpwxda/i3/wBpp7ZH/wA0Sf0+X/rLv/JFYXadWouCLO1/lBQm5GYBktmtv321k8qUIupZbr/cqwr1JxpNv+VuvQvs5R3T57tTFVAmMs7i2JAFmbQflNBroNBpOvShFuGX8fI4FepNRq2b+Li+k+hTkHfNWKz5G6u2fKct92a2l+682ja62tDWe1svZ13Fbo9GK7DNVxVUVD7QVjYeGo+Al14uCdoQVuk5scBUkr1Kjv0M14enVwmMo0uueqlUNcOSbWB1Fzpw98zJwrUZS2bNcDWKnh8RGG02pcTm2LgauORq74iqhLkBUJAAsDpr3+6b1qkMO1BQTy3keGpTxUXVlNrPRM21sPVwWIw2WvUqLVfIyuSRa6jn9a/lNVKNenO8UrK+RvKE8NVhabak7O/Z5nbiNiYmvVqNUrtTS/5NabH2e/dra3PfI416VOKUY3e+5NLC1qs25zaW5J7iP2xs2rg6fXpiarFWHZYkg3NtRfWTUasK8tiUFnwK+IoVMNDnY1G7cTbWFXF4x6XWvSSnTRgEJFyyq2v73umkdmjRUtlNt7zeW3iMRKG04pJadKXmYbY2NUw1Fq6YqsWTKQCxsbsBz75tRrxqzUHBZmuIw06FN1I1JXXSWrAVi9Km53sisfNQfvlCpHZk1wZ1aUtqCk96OiaG4gFZwX/Va/8Akj/xS9P9rHr8zm0/30/9fIyxGxatFjVwTgZjdqLaox+ry93iBpMRrwmtmsu3eZlhalNueHeuqenr1c7di7bFZmpOhpVl9pD8VPEaj1475FWw+wtpO8XvJsPilVbhJWktUYdMfzKt+z/qLM4P9aPrcY5Q/by9b0d+yzahSP8Ahp9gSKp8b6yej+nHqX2IboMM1KrWO+rVZvL+paWcblJQ4Ip8m5wlP5m2ebR/J7Tw78KiMh8r/eUin72GkuDuYre5jIS+ZNevoc3yQVsbjqR+dSUDuORLHyNjN9vYo05cG/uyPm1UxNaD3pfZHDUxZfZLo3t0mWmR4VFt7tP2ZMobOLTWjz+hBKo5YBxesWl9UdO1qtRcXhGpJncUdFJtfssDr4XPlI6Ki6U1J2VyXESnGvTcFd20OyttTaOU/wDKqNDrmDW8g2vhI1Rw1/j+hLLEYy36f1/JB4EJ1eAykk/KDnvwbMmnhbLLU77VW/y5fUpU9nYo2+bPryPoc456A+b7W9jG/wDql/8ALO1R1p/6+R53EfBV/wBvM+kTinohAILavSII/U0UNat9Fdy/rHu/qRLVLCuUdubtEo18aoy5umtqRr2Pseqa3yrFMDVtZEG5BqPgSPM6kmbVq8NjmqSy39Jrh8NUdTnqz97cuHr1c1f8PfzQ/wCYfsrNuUP1ew05J/Q7fIdLfzjA/wCcPt04wn6dTq8GZx/6tL/bxRKbZ21SwwGa7O3sourH+AlejQlVeWnEs4jFQoL3tXolqQ3yDE41lbEDqqCm4pfOb9b4XNu4a3lnnKVBNU85cSnzNbFSTqrZit29+vS3m3ZX/U8V+on2ac1q/todb+7N6H7yp1L7I7OmP5lV/Z/1FkeD/Wj63E3KH7eXZ90d2xvzej/lU/sCRVv1Jdb+5Nh/0o9S+x2SMmEAqeQttHFqNScOQPNac6F7YeD/AMvM5Vr4uol8vkZ9E9r4enhadN6ioylgVY2I7bHj3ETGLo1JVXJK6fkZwGJpQoKMpJNX1y3mL4qnW2lQaiwcLTfOy7rZWAueOrD1EKEoYaSnldqxh1I1cZB03eyd7dpI9MfzKt+z/qLIcH+tH1uLPKH7eXrehiq+TZ5bj1AA8SgA95EQjtYi3T4ipPYwt/8AHwIrY3RjNQpt19ZMyhsqtYC+ug85YrYu1RrZTtxRUw+A2qUXtyV1eyZz7e2R8l6mv1tWpkqrfOb2HtXH7oE3oVud2obKV1uI8VhuY2am03ZrVknsv/qeK/UT7KSCp+2h1vxLVH95U6l9kQHStDQq4hAOxiFRx+sHBPvD/vCW8I+cjF743X0/4c/HLmpzjunZ9qf/AHvJXF1lTG4NnYKoom5JAA7DjUmV4RcqFRJb/EuVZKOJpOTsreDLAds4b9PS/fX+MqcxV+V9zL3tNH513oouEOWlh6xv1YxbMWsd35PX/sb0nVnnKUFrs+ZxIPZhCo9Nvy8i7/h3C/p6X76zl+z1flfcdr2uh8670UfHtnoYqovsPiRlPP2z8GHrOpTWzOEXqo+RxKr2qVSa0csvqXj8O4X9PT/eE5fs9X5X3Hb9rofOu88xe1EOHrVaTq+RW1UggMFuAfURClLnIxmrXE8RHmpTpu9k++xCdFMbhaNAFqqCq+rkntXubA+XvJPGWsVCrUnlF2WhSwNWhSp5yW09eJPUNtYd2CLVRmOgAOplSVCpFXcWXo4qjJ7MZK5Xehe06NHDmnVqKjio11Y2O5R8QfSXcbSnOptRV1Y53J1enSpbM5Wd95lt7H0q+JwQpOHIqgnLrYZkPwUnymKFOVOnUc1bLzM4qrCrVpKDvnu7DXszG0DjMRWruoZXKUwx3AErceQHqeczVhU5mEILJq7MUatL2idSq1dOyv0ZFg/GDC/p6frKns1X5WX/AGyh867yEw+Np0tpYhqjBFdEKk7j2U3HyPpLMqcp4aKir2b8SlCrCni5ubsmlbuRu6VbZw74WoiVUZjlsAbn21PwBmuFoVI1U3H1Y3xuJoyoSjGSb/JO7JUihRBFiKaAjvyCVarvOTXFl6gmqUU+C+x1yMlEA0LhKYqGqFAqEWLW1I00J8h6TZzk47N8jRU4qW3bPiaK+x8O7Fmo0yx3kqLnx5zeNepFWUmRyw1GTvKKv1G7CYGlSuKaKl9+UAX8ZrOpKfxO5vTpQp/AkuozxOHSopR1DKd4O463+ImIycXdam04RmtmSujCvg6b0+qZQUsBl4WFrelhMxnKMtpPMxKlCUdhrI3U0CgKBYAAAcgJq3d3ZskkrI1YzCJVUpUUMp4HumYTlB3i7M1qU41I7M1dHlLBU1c1FUB2ABbiQAALnyEy5ya2W8hGlCMnJLNmON2dRrW62mr2va4va9r/AAEzCrOHwuxrUo06nxxuYYrZVCpbPTVsosLjcOURrTj8LsYnh6U/iimafxfwv6Cn6Tf2mr8zNPY6HyLuO04WmU6vIuS1slhltytukW3La2r5k3Nw2di2XDccX4v4X9BT9JL7TV+ZkPsdD5F3HTV2dRamKRpqaY3LYWHgB4mRqrNS2k8yR0abjsOKtwOb8X8L+gT0kntNX5mR+x0PkXcdFHZtFEamtNQjXzKBobixv5ATR1ZuSk3miSNCnGLgoqz1Rz/i/hf0Cek39pq/MyP2Oh8i7jZQ2Lh0YOtJFYaggaiayr1JKzkbRwtGL2oxVxiNjYeoxZ6SFjvNhc+POI16kVZSYlhqM3tSir9RnhNlUKRzU6SK264Av6zE605q0nczDD0qbvGKTNT7CwzEsaKEkkk23km5M2WIqpWUmavCUG7uC7jH8XsL+gT0mfaavzMx7HQ+Rdx0YrZlGpbPTRsosLgaDkDymkas4fC7Ek6FOdtqKdjTS2HhlIYUaYI1ByjSbPEVWrOTNFhaKd1BdxIyEsCAIAgCAIAgCARvW1qjVOrZUCNlGZS2ZgoJJ1Fl1tprpeTWhFLazuV9qpNy2WlbLTUbUxtRFQIF61rnKTcWVczWOm85VB5uDFOEZNt6efq/YK1ScUlFe8/DXy7TDH7TZRRemA6PdmHEpkLXX61tbcbWmYUk3KMsmvvc1qV2lGUM08+y18jHEbSbLWZCpC9XkNrizhdd+vtRGkrpPpv2CVZ7MnHot22N9KtVSqtOoyuHVirBSpBW1wRmNwQ2/TdNXGLi5RysbqU4zUZO9+zTtZz0sbVdcPZlVqgYsct9wvoLibuEIuV9xpGpOShZ2v0G+ljyq1uttejqWUEBlyZgbEmx3i1zu75q6abjs7zaNVxUtv8Ajw4WuY4DEVaiMjFVrIRmIW62IDCwvyOW996mJxhFprNP1+TFKdScWnlJd3Hj2daOdcZWGGqV2dSQrlRksAVJFz2td26b7EHVUEuG/wDBpzlRUZVG1o93DtOvZ2ILMQaoew3dWycd9yfdI6kUlpbtuS0pNvOV+yxnjK79YlJCFLKzliL2VSosBcakuPQxCK2XJ9XffyM1Jy21CO+77reZqxFetTp3bIW62moYA6q1RFJK30azMN53A90zGMJSy4PvSZrOdSELu2qXY2l35+PQeYtqwqoi1FCvmtdLkZQDvza75mChsNtadP4E3UU0k1Z9H5GLx70nKlc+cDqbC133FG5fSvyzfR1xCnGaut2vVx8Ou3ExOrKnKzV7/D18PHqvwJCiGCjMQWsLkCwJ42HASJ2vkTxvZX1M5g2EAQBAEAQBAEAQBAEAQDgq7POZylVqYfVgAp1sFzLcaNYAcRpukqqKyTV7EEqLu3GTV9dO89/BdPMCwDhUVFVgGCgE3Ivrc6XP1RHOytZZZ3M8xC93nZWV87f98Bh9mqmSxNkZ2UaaBr9nwGY28olVcr332+gjRUbW3N27fLcahsZAtVVZgKjBuBy2sbLfhcbu+Z55tptafU1WGilJJ659RvoYEh+sd2dgCq3CgKCQTYKN5sNTfd4zWVS8dlKxvGlaW1J3f2NQ2XZaQWoVNMEA2U3uLagzbnbt3WprzFlFJ6Hv4KUqVZmbM6u5Nu3ltZSAAAvZUWA3DvMc873StZWXQY9nVmm73d3028MjbR2eiVOsQBLrlZVAAOtwTbiO1+8Zq6kpRs8zeNGMZ7UcsrevW8xbZwNBqGY2YML6X7RJ++Z517amYdFOm6d9b/U2YehUU3aoXFt2VR56CaylFrJWNoxknm7nmLwecq6sUdb2YWOhtdSDvBsp8hEZ2TTV0xOntNSTs0avwbdCrOzFqiVGY23qysABuC9gCw+Os253O6W63f8A9NOYvGzb1T7mn3ZenmdFXDhnR76pmsOeYAfdNFKya4kjheSlwGIwwdqbEkZGzDv7DJY+Tn0iMrJrj5p+AnTUnF8Hf6NeJvmpuIAgCAIAgCAIAgCAIAgCAIAgEVtzbaYfKuU1Kr6U6S+03f3L3yalRdTPRLVkNWsqdlq3ojgVNqv2s2Ho8kszkdzHdfwkl8Oss2Rr2h55L6mK7dr4dlXHU1CMbCvSuUvycHVfGZ5mFRXpPPg9THPzpu1VZcVoWUGVC2UzE9K8Tiar0dmUUqhDlfFVSRRVvorl1qHw7t4N4B61Hb1Ptipgq/OnlqJfuVr7/GASXRfpSuLL0Xpth8VS/taD7x9ZD89NRqOY5gkCT2xtWlhqRq1TpuAGrMx3Ko4mYbSV2WMNhqmInsQ/CXFkLTr7Ur9pVo4ZDuWpmepbvA0HhvmnvsvOHJ9H3ZOU30WS8zGrtXHYTtYmnTrUR7VShcMg5sjbx4ReS1Mxw2ExPu0JOMtylo+prxLJhMSlVFqIwZGFwRxEkTucupTlTk4TVmjdBoIAgCAIAgCAIAgCAIAgCAIAgCAVnownXYjFYttW61qNP6qJbdyvfX/eW672IRprhd9bKlBbc5VHxsupFmlQtmjHYZKtN6dQAowIa/L7jxvMxm4PaW4xKCmtl7z57jNq1vwTWw1Ji2IWocMpG/JnAL6bgEYi/Cwm2Nr0YVE3JLaSks+JHg6dSVNqzey2u4vWw9m0sNh6dCiAKaKALcebHmSbknmZGmmromaa1O+ZMFG/4j5cPUwm0FIWrRrIja2L0XOV1txte45XJi5i6vY6qOIpYvaYOdWp0KYNIXFmqMdWHOwHkQJEpKUi/SxtCOC2KU05zfvWeait3aW+SlE8IvAKx0WTqMVi8IP7NSlWmPohxdlHIA2t5yOOTaOtj3z1CliH8TvF9Ozo+4tEkOSIAgCAIAgCAIAgCAIAgCAIAgCAVjo9U+T4rEYR9M9Q16RPzlf2gO8Ee48pbrLbpxqLcrPsKlF7FSVN73ddpZyZULZXMbikdHxFdiMOl8qXtnI4nmSdAP5PMoUZcozvL4L+6uNt79fm5VqxwcMvi3vh0Ir+J2FXOyKr0gUxTMcSoW9/aDdXz1RbZeZnWxlKjOSjspqKUVluRzsJOpCG1dpybb7SX2LtOm+Hp4zDG9F7dbSvfIfnDuYH7uE41Wk8E+dpfB/KPijpwmsR7k/i3PwZK9INqmjSU0xmq1WCUhwLNxPcBr6TpSn7t1v0OTiqrpRsl7zdl1lF6R7HSpiMLgcxr4urUWtiahN8lFDmYW3KCbAfdcRGnbN6mtDDKm9uTvLeyX21smgmPUVVCUMQgVHXs9XWU6WI0FxbxPhNZQjtZnV/p2HxWCezBbcHfJWbi+rWzJrYOMq06z4Ou2d1XPSqHe9O9tfrA6evK5zBtPZZyMPOcZujUd2s0+K/BPVHCgsSAALknQADiZKXUm3ZFZ6Jk16+KxtiEqMtOlfilMEFvAn4GRwzbZ1OUEqNKlht8U3Lrlu7EWiSHKEAQBAEAQBAEAQBAEAQBAEAQBAI7bWxqeJUB7hlN0qKbMh5qfISWlVlTeX/AEiq0Y1Fn2PgRNTB7RpqV6+jVpgG5dWWpltrbLoWtxM1xcqMqE9mLUrO1tL2GHjWjVjeSaur31tcx2X0eFXq61eoaqrrSpWARPEfObvPvkWBxCjhIRpq3uq73vj1EmKw7liJSqO+eS3LgWmbGSlbe6HFGq4nBVzhXcE1qeUPRq6G5KH2WP0hz3XJMhxDiqUtvSzuSUtrbWzrchqmE2m74RK1ehSZgww9WkjNlGRc2dXsC5WwFt15FR2dins6WyvrpkUsZf2yG1xl1XLn0Z6MUcEHKlqlaob1a9Q5qjnvPAd3xOstlkkdp7Pp4im1KqoZG4feDwPfMNJ5MloV50JqdN2aKTi9l4qhjMNTo1xVbLU6rrgewuXUOy6sDw00IkLTUlZk9XFcn1q8HWpNTzzg8um6f5zJhuj2JxBHy3EA095o0QVVv1mPaI7vhN9lvVlpY6hQ/bU/e+aWbXUtCy0aSooVQFVQAANAANwAkhy5Scm5Sd2zODUQBAEAQBAEAQBAEAQBAEAQBAEAQBAIam5wpKsCaBN1Ya5L8D3Tkxk8DJxkv7b0fy9D6C80sSrr4964ncNp0bX6xPUfDfLntuHtfbXeV/Zqt7bL7jhrVjijkQEUr9tzpmt81f5/3p1Kjxr5un8G98ehevzYjFYb35/FuXDpZs6QbK6+kAhyVKZD0m5Mu7yO7+k6UoXjZbtDlYmk6scn7yzT6TkwHSin/Z4n/l6w9pX0U96tusfH13zEaq0lkyKnjI/DV92XSbsb0owtMaVBUY+ylPtsTyFvvmXVit5tPGUY/wArvgszVsHA1WqvjMQMtRxlSn+jp3vY/WJ1P+9hiEXfaka4enNzdapq8kuCJ+SlwQBAEAQBAEAQBAEAQBAEAQBAEAQBAEAQAYBz/IKV79Wl/wBUfwkHstC99hX6kS89UtbafebwJPoRHsA04nC06gtURXHJlBHvmGk9TWUIyVpK5rwuzaNLWnSpoeaqoPuEKKWiNYUqcPhil1I6pkkEAQBAEAQBAEAQBA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7656" name="Picture 8" descr="http://www.logoeps.net/wp-content/uploads/2013/04/istanbul-2020-candidate-city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365090" y="-11980709"/>
            <a:ext cx="4968000" cy="7034343"/>
          </a:xfrm>
          <a:prstGeom prst="rect">
            <a:avLst/>
          </a:prstGeom>
          <a:noFill/>
        </p:spPr>
      </p:pic>
      <p:pic>
        <p:nvPicPr>
          <p:cNvPr id="27658" name="Picture 10" descr="http://www.logoeps.net/wp-content/uploads/2013/04/istanbul-2020-candidate-city-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79681"/>
            <a:ext cx="5832648" cy="65927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115616" y="1268760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>
                <a:latin typeface="Comic Sans MS" pitchFamily="66" charset="0"/>
              </a:rPr>
              <a:t>Essentially</a:t>
            </a:r>
            <a:r>
              <a:rPr lang="tr-TR" sz="2800" dirty="0">
                <a:latin typeface="Comic Sans MS" pitchFamily="66" charset="0"/>
              </a:rPr>
              <a:t>, </a:t>
            </a:r>
            <a:r>
              <a:rPr lang="tr-TR" sz="2800" dirty="0" err="1">
                <a:latin typeface="Comic Sans MS" pitchFamily="66" charset="0"/>
              </a:rPr>
              <a:t>we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wanted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itchFamily="66" charset="0"/>
              </a:rPr>
              <a:t>policy</a:t>
            </a:r>
            <a:r>
              <a:rPr lang="tr-TR" sz="28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FF0000"/>
                </a:solidFill>
                <a:latin typeface="Comic Sans MS" pitchFamily="66" charset="0"/>
              </a:rPr>
              <a:t>makers</a:t>
            </a:r>
            <a:r>
              <a:rPr lang="tr-TR" sz="28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and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solidFill>
                  <a:srgbClr val="00B050"/>
                </a:solidFill>
                <a:latin typeface="Comic Sans MS" pitchFamily="66" charset="0"/>
              </a:rPr>
              <a:t>youngsters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come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together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for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this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issue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and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encourage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them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to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participate</a:t>
            </a:r>
            <a:r>
              <a:rPr lang="tr-TR" sz="2800" dirty="0">
                <a:latin typeface="Comic Sans MS" pitchFamily="66" charset="0"/>
              </a:rPr>
              <a:t> in </a:t>
            </a:r>
            <a:r>
              <a:rPr lang="tr-TR" sz="2800" dirty="0" err="1">
                <a:latin typeface="Comic Sans MS" pitchFamily="66" charset="0"/>
              </a:rPr>
              <a:t>these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activities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directly</a:t>
            </a:r>
            <a:r>
              <a:rPr lang="tr-TR" sz="2800" dirty="0">
                <a:latin typeface="Comic Sans MS" pitchFamily="66" charset="0"/>
              </a:rPr>
              <a:t>, </a:t>
            </a:r>
            <a:r>
              <a:rPr lang="tr-TR" sz="2800" dirty="0" err="1">
                <a:latin typeface="Comic Sans MS" pitchFamily="66" charset="0"/>
              </a:rPr>
              <a:t>and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we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want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them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to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share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their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ideas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about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what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they</a:t>
            </a:r>
            <a:r>
              <a:rPr lang="tr-TR" sz="2800" dirty="0">
                <a:latin typeface="Comic Sans MS" pitchFamily="66" charset="0"/>
              </a:rPr>
              <a:t> can do </a:t>
            </a:r>
            <a:r>
              <a:rPr lang="tr-TR" sz="2800" dirty="0" err="1">
                <a:latin typeface="Comic Sans MS" pitchFamily="66" charset="0"/>
              </a:rPr>
              <a:t>or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suggest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for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the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youngsters</a:t>
            </a:r>
            <a:r>
              <a:rPr lang="tr-TR" sz="2800" dirty="0">
                <a:latin typeface="Comic Sans MS" pitchFamily="66" charset="0"/>
              </a:rPr>
              <a:t>’ </a:t>
            </a:r>
            <a:r>
              <a:rPr lang="tr-TR" sz="2800" dirty="0" err="1">
                <a:latin typeface="Comic Sans MS" pitchFamily="66" charset="0"/>
              </a:rPr>
              <a:t>employment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with</a:t>
            </a:r>
            <a:r>
              <a:rPr lang="tr-TR" sz="2800" dirty="0">
                <a:latin typeface="Comic Sans MS" pitchFamily="66" charset="0"/>
              </a:rPr>
              <a:t> 30 </a:t>
            </a:r>
            <a:r>
              <a:rPr lang="tr-TR" sz="2800" dirty="0" err="1">
                <a:latin typeface="Comic Sans MS" pitchFamily="66" charset="0"/>
              </a:rPr>
              <a:t>billion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dollar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budget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which</a:t>
            </a:r>
            <a:r>
              <a:rPr lang="tr-TR" sz="2800" dirty="0">
                <a:latin typeface="Comic Sans MS" pitchFamily="66" charset="0"/>
              </a:rPr>
              <a:t> is </a:t>
            </a:r>
            <a:r>
              <a:rPr lang="tr-TR" sz="2800" dirty="0" err="1">
                <a:latin typeface="Comic Sans MS" pitchFamily="66" charset="0"/>
              </a:rPr>
              <a:t>going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to</a:t>
            </a:r>
            <a:r>
              <a:rPr lang="tr-TR" sz="2800" dirty="0">
                <a:latin typeface="Comic Sans MS" pitchFamily="66" charset="0"/>
              </a:rPr>
              <a:t> be </a:t>
            </a:r>
            <a:r>
              <a:rPr lang="tr-TR" sz="2800" dirty="0" err="1">
                <a:latin typeface="Comic Sans MS" pitchFamily="66" charset="0"/>
              </a:rPr>
              <a:t>used</a:t>
            </a:r>
            <a:r>
              <a:rPr lang="tr-TR" sz="2800" dirty="0">
                <a:latin typeface="Comic Sans MS" pitchFamily="66" charset="0"/>
              </a:rPr>
              <a:t> in </a:t>
            </a:r>
            <a:r>
              <a:rPr lang="tr-TR" sz="2800" dirty="0" err="1">
                <a:latin typeface="Comic Sans MS" pitchFamily="66" charset="0"/>
              </a:rPr>
              <a:t>the</a:t>
            </a: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800" dirty="0" err="1">
                <a:latin typeface="Comic Sans MS" pitchFamily="66" charset="0"/>
              </a:rPr>
              <a:t>process</a:t>
            </a:r>
            <a:r>
              <a:rPr lang="tr-TR" sz="2800" dirty="0">
                <a:latin typeface="Comic Sans MS" pitchFamily="66" charset="0"/>
              </a:rPr>
              <a:t> of </a:t>
            </a:r>
            <a:r>
              <a:rPr lang="tr-TR" sz="2800" dirty="0" err="1">
                <a:latin typeface="Comic Sans MS" pitchFamily="66" charset="0"/>
              </a:rPr>
              <a:t>olympiads</a:t>
            </a:r>
            <a:r>
              <a:rPr lang="tr-TR" sz="2800" dirty="0">
                <a:latin typeface="Comic Sans MS" pitchFamily="66" charset="0"/>
              </a:rPr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   </a:t>
            </a:r>
            <a:r>
              <a:rPr lang="tr-TR" dirty="0" err="1" smtClean="0">
                <a:latin typeface="Comic Sans MS" pitchFamily="66" charset="0"/>
              </a:rPr>
              <a:t>We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produced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policies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solely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with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participation</a:t>
            </a:r>
            <a:r>
              <a:rPr lang="tr-TR" dirty="0">
                <a:latin typeface="Comic Sans MS" pitchFamily="66" charset="0"/>
              </a:rPr>
              <a:t> of </a:t>
            </a:r>
            <a:r>
              <a:rPr lang="tr-TR" dirty="0" err="1">
                <a:latin typeface="Comic Sans MS" pitchFamily="66" charset="0"/>
              </a:rPr>
              <a:t>youngsters</a:t>
            </a:r>
            <a:r>
              <a:rPr lang="tr-TR" dirty="0">
                <a:latin typeface="Comic Sans MS" pitchFamily="66" charset="0"/>
              </a:rPr>
              <a:t>’ </a:t>
            </a:r>
            <a:r>
              <a:rPr lang="tr-TR" dirty="0" err="1">
                <a:latin typeface="Comic Sans MS" pitchFamily="66" charset="0"/>
              </a:rPr>
              <a:t>paying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attention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to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issues</a:t>
            </a:r>
            <a:r>
              <a:rPr lang="tr-TR" dirty="0">
                <a:latin typeface="Comic Sans MS" pitchFamily="66" charset="0"/>
              </a:rPr>
              <a:t> at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summit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which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were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organized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with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participation</a:t>
            </a:r>
            <a:r>
              <a:rPr lang="tr-TR" dirty="0">
                <a:latin typeface="Comic Sans MS" pitchFamily="66" charset="0"/>
              </a:rPr>
              <a:t> of </a:t>
            </a:r>
            <a:r>
              <a:rPr lang="tr-TR" dirty="0" err="1">
                <a:solidFill>
                  <a:srgbClr val="00B050"/>
                </a:solidFill>
                <a:latin typeface="Comic Sans MS" pitchFamily="66" charset="0"/>
              </a:rPr>
              <a:t>educators</a:t>
            </a:r>
            <a:r>
              <a:rPr lang="tr-TR" dirty="0">
                <a:latin typeface="Comic Sans MS" pitchFamily="66" charset="0"/>
              </a:rPr>
              <a:t>, </a:t>
            </a:r>
            <a:r>
              <a:rPr lang="tr-TR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academicians</a:t>
            </a:r>
            <a:r>
              <a:rPr lang="tr-TR" dirty="0">
                <a:latin typeface="Comic Sans MS" pitchFamily="66" charset="0"/>
              </a:rPr>
              <a:t>,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non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governmental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organization</a:t>
            </a:r>
            <a:r>
              <a:rPr lang="tr-TR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representatives</a:t>
            </a:r>
            <a:r>
              <a:rPr lang="tr-TR" dirty="0">
                <a:latin typeface="Comic Sans MS" pitchFamily="66" charset="0"/>
              </a:rPr>
              <a:t>, </a:t>
            </a:r>
            <a:r>
              <a:rPr lang="tr-TR" dirty="0" err="1">
                <a:solidFill>
                  <a:srgbClr val="7030A0"/>
                </a:solidFill>
                <a:latin typeface="Comic Sans MS" pitchFamily="66" charset="0"/>
              </a:rPr>
              <a:t>public</a:t>
            </a:r>
            <a:r>
              <a:rPr lang="tr-TR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tr-TR" dirty="0" err="1">
                <a:solidFill>
                  <a:srgbClr val="7030A0"/>
                </a:solidFill>
                <a:latin typeface="Comic Sans MS" pitchFamily="66" charset="0"/>
              </a:rPr>
              <a:t>enterprises</a:t>
            </a:r>
            <a:r>
              <a:rPr lang="tr-TR" dirty="0">
                <a:latin typeface="Comic Sans MS" pitchFamily="66" charset="0"/>
              </a:rPr>
              <a:t>, </a:t>
            </a:r>
            <a:r>
              <a:rPr lang="tr-TR" dirty="0" err="1">
                <a:latin typeface="Comic Sans MS" pitchFamily="66" charset="0"/>
              </a:rPr>
              <a:t>and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120 </a:t>
            </a:r>
            <a:r>
              <a:rPr lang="tr-TR" dirty="0" err="1">
                <a:solidFill>
                  <a:srgbClr val="FF0000"/>
                </a:solidFill>
                <a:latin typeface="Comic Sans MS" pitchFamily="66" charset="0"/>
              </a:rPr>
              <a:t>youngsters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from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different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parts</a:t>
            </a:r>
            <a:r>
              <a:rPr lang="tr-TR" dirty="0">
                <a:latin typeface="Comic Sans MS" pitchFamily="66" charset="0"/>
              </a:rPr>
              <a:t> of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country</a:t>
            </a:r>
            <a:r>
              <a:rPr lang="tr-TR" dirty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sz="3600" dirty="0" smtClean="0">
                <a:latin typeface="Comic Sans MS" pitchFamily="66" charset="0"/>
              </a:rPr>
              <a:t>   </a:t>
            </a:r>
            <a:r>
              <a:rPr lang="tr-TR" sz="3600" dirty="0" err="1" smtClean="0">
                <a:latin typeface="Comic Sans MS" pitchFamily="66" charset="0"/>
              </a:rPr>
              <a:t>This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summit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was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held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between</a:t>
            </a:r>
            <a:r>
              <a:rPr lang="tr-TR" sz="3600" dirty="0">
                <a:latin typeface="Comic Sans MS" pitchFamily="66" charset="0"/>
              </a:rPr>
              <a:t> </a:t>
            </a:r>
            <a:endParaRPr lang="tr-TR" sz="3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smtClean="0">
                <a:latin typeface="Comic Sans MS" pitchFamily="66" charset="0"/>
              </a:rPr>
              <a:t>  </a:t>
            </a:r>
            <a:r>
              <a:rPr lang="tr-TR" sz="3600" dirty="0" smtClean="0">
                <a:solidFill>
                  <a:srgbClr val="FF0000"/>
                </a:solidFill>
                <a:latin typeface="Comic Sans MS" pitchFamily="66" charset="0"/>
              </a:rPr>
              <a:t>23th </a:t>
            </a:r>
            <a:r>
              <a:rPr lang="tr-TR" sz="3600" dirty="0">
                <a:solidFill>
                  <a:srgbClr val="FF0000"/>
                </a:solidFill>
                <a:latin typeface="Comic Sans MS" pitchFamily="66" charset="0"/>
              </a:rPr>
              <a:t>-27th </a:t>
            </a:r>
            <a:r>
              <a:rPr lang="tr-TR" sz="3600" dirty="0" err="1">
                <a:solidFill>
                  <a:srgbClr val="FF0000"/>
                </a:solidFill>
                <a:latin typeface="Comic Sans MS" pitchFamily="66" charset="0"/>
              </a:rPr>
              <a:t>October</a:t>
            </a:r>
            <a:r>
              <a:rPr lang="tr-TR" sz="3600" dirty="0">
                <a:solidFill>
                  <a:srgbClr val="FF0000"/>
                </a:solidFill>
                <a:latin typeface="Comic Sans MS" pitchFamily="66" charset="0"/>
              </a:rPr>
              <a:t> in </a:t>
            </a:r>
            <a:r>
              <a:rPr lang="tr-TR" sz="3600" dirty="0" err="1">
                <a:solidFill>
                  <a:srgbClr val="FF0000"/>
                </a:solidFill>
                <a:latin typeface="Comic Sans MS" pitchFamily="66" charset="0"/>
              </a:rPr>
              <a:t>Istanbul</a:t>
            </a:r>
            <a:r>
              <a:rPr lang="tr-TR" sz="3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and</a:t>
            </a:r>
            <a:r>
              <a:rPr lang="tr-TR" sz="3600" dirty="0">
                <a:latin typeface="Comic Sans MS" pitchFamily="66" charset="0"/>
              </a:rPr>
              <a:t> it </a:t>
            </a:r>
            <a:r>
              <a:rPr lang="tr-TR" sz="3600" dirty="0" err="1">
                <a:latin typeface="Comic Sans MS" pitchFamily="66" charset="0"/>
              </a:rPr>
              <a:t>will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last</a:t>
            </a:r>
            <a:r>
              <a:rPr lang="tr-TR" sz="3600" dirty="0">
                <a:latin typeface="Comic Sans MS" pitchFamily="66" charset="0"/>
              </a:rPr>
              <a:t> 4 </a:t>
            </a:r>
            <a:r>
              <a:rPr lang="tr-TR" sz="3600" dirty="0" err="1">
                <a:latin typeface="Comic Sans MS" pitchFamily="66" charset="0"/>
              </a:rPr>
              <a:t>nights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and</a:t>
            </a:r>
            <a:r>
              <a:rPr lang="tr-TR" sz="3600" dirty="0">
                <a:latin typeface="Comic Sans MS" pitchFamily="66" charset="0"/>
              </a:rPr>
              <a:t> 5 </a:t>
            </a:r>
            <a:r>
              <a:rPr lang="tr-TR" sz="3600" dirty="0" err="1">
                <a:latin typeface="Comic Sans MS" pitchFamily="66" charset="0"/>
              </a:rPr>
              <a:t>days</a:t>
            </a:r>
            <a:r>
              <a:rPr lang="tr-TR" sz="3600" dirty="0">
                <a:latin typeface="Comic Sans MS" pitchFamily="66" charset="0"/>
              </a:rPr>
              <a:t>.  </a:t>
            </a:r>
            <a:r>
              <a:rPr lang="tr-TR" sz="3600" dirty="0" err="1">
                <a:latin typeface="Comic Sans MS" pitchFamily="66" charset="0"/>
              </a:rPr>
              <a:t>Thus</a:t>
            </a:r>
            <a:r>
              <a:rPr lang="tr-TR" sz="3600" dirty="0">
                <a:latin typeface="Comic Sans MS" pitchFamily="66" charset="0"/>
              </a:rPr>
              <a:t>, </a:t>
            </a:r>
            <a:r>
              <a:rPr lang="tr-TR" sz="3600" dirty="0" err="1" smtClean="0">
                <a:latin typeface="Comic Sans MS" pitchFamily="66" charset="0"/>
              </a:rPr>
              <a:t>we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 smtClean="0">
                <a:latin typeface="Comic Sans MS" pitchFamily="66" charset="0"/>
              </a:rPr>
              <a:t>contributed</a:t>
            </a:r>
            <a:r>
              <a:rPr lang="tr-TR" sz="3600" dirty="0" smtClean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to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our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country’s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future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with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the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report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that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we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are</a:t>
            </a:r>
            <a:r>
              <a:rPr lang="tr-TR" sz="3600" dirty="0">
                <a:latin typeface="Comic Sans MS" pitchFamily="66" charset="0"/>
              </a:rPr>
              <a:t>  </a:t>
            </a:r>
            <a:r>
              <a:rPr lang="tr-TR" sz="3600" dirty="0" err="1">
                <a:latin typeface="Comic Sans MS" pitchFamily="66" charset="0"/>
              </a:rPr>
              <a:t>prepared</a:t>
            </a:r>
            <a:r>
              <a:rPr lang="tr-TR" sz="3600" dirty="0">
                <a:latin typeface="Comic Sans MS" pitchFamily="66" charset="0"/>
              </a:rPr>
              <a:t> at </a:t>
            </a:r>
            <a:r>
              <a:rPr lang="tr-TR" sz="3600" dirty="0" err="1">
                <a:latin typeface="Comic Sans MS" pitchFamily="66" charset="0"/>
              </a:rPr>
              <a:t>the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end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and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shared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with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the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policy</a:t>
            </a:r>
            <a:r>
              <a:rPr lang="tr-TR" sz="3600" dirty="0">
                <a:latin typeface="Comic Sans MS" pitchFamily="66" charset="0"/>
              </a:rPr>
              <a:t> </a:t>
            </a:r>
            <a:r>
              <a:rPr lang="tr-TR" sz="3600" dirty="0" err="1">
                <a:latin typeface="Comic Sans MS" pitchFamily="66" charset="0"/>
              </a:rPr>
              <a:t>makers</a:t>
            </a:r>
            <a:r>
              <a:rPr lang="tr-TR" sz="3600" dirty="0">
                <a:latin typeface="Comic Sans MS" pitchFamily="66" charset="0"/>
              </a:rPr>
              <a:t>. 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427</Words>
  <Application>Microsoft Office PowerPoint</Application>
  <PresentationFormat>Ekran Gösterisi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ENVIRONMENT AS A HUMAN RIGHT: ADVOCACY AND RIGHT BASED APPROACHES TRAINING  </vt:lpstr>
      <vt:lpstr>Slayt 12</vt:lpstr>
      <vt:lpstr>Slayt 13</vt:lpstr>
      <vt:lpstr>Slayt 14</vt:lpstr>
      <vt:lpstr>Slayt 15</vt:lpstr>
      <vt:lpstr>Slayt 16</vt:lpstr>
    </vt:vector>
  </TitlesOfParts>
  <Company>www.Katilimsiz.Com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monster</cp:lastModifiedBy>
  <cp:revision>4</cp:revision>
  <dcterms:created xsi:type="dcterms:W3CDTF">2014-03-02T16:45:42Z</dcterms:created>
  <dcterms:modified xsi:type="dcterms:W3CDTF">2014-03-02T21:48:20Z</dcterms:modified>
</cp:coreProperties>
</file>