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7" name="Подзаглавие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30" name="Контейнер за 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19" name="Контейнер за долния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27" name="Контейнер за номер на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съдържани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6" name="Контейнер за съдържани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с един скосен и заоблен ъгъл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ен триъгъл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10" name="Свободна форма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Свободна форма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Свободна форма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Контейнер за заглавие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0" name="Текстов контейнер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0" name="Контейнер за 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1F5182-A8D8-4E97-A399-EF164DDFE8C5}" type="datetimeFigureOut">
              <a:rPr lang="bg-BG" smtClean="0"/>
              <a:pPr/>
              <a:t>27.2.2014 г.</a:t>
            </a:fld>
            <a:endParaRPr lang="bg-BG"/>
          </a:p>
        </p:txBody>
      </p:sp>
      <p:sp>
        <p:nvSpPr>
          <p:cNvPr id="22" name="Контейнер за долния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F72C77-EF9C-4E2F-87A4-150DD5A55A3A}" type="slidenum">
              <a:rPr lang="bg-BG" smtClean="0"/>
              <a:pPr/>
              <a:t>‹#›</a:t>
            </a:fld>
            <a:endParaRPr lang="bg-BG"/>
          </a:p>
        </p:txBody>
      </p:sp>
      <p:grpSp>
        <p:nvGrpSpPr>
          <p:cNvPr id="2" name="Групиране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Свободна форма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Свободна форма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Let’s make waste be in our </a:t>
            </a:r>
            <a:r>
              <a:rPr lang="en-US" dirty="0" err="1" smtClean="0"/>
              <a:t>favour</a:t>
            </a:r>
            <a:r>
              <a:rPr lang="bg-BG" dirty="0" smtClean="0"/>
              <a:t>!</a:t>
            </a:r>
            <a:endParaRPr lang="bg-BG" dirty="0"/>
          </a:p>
        </p:txBody>
      </p:sp>
      <p:pic>
        <p:nvPicPr>
          <p:cNvPr id="12" name="Картина 11" descr="166339f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214686"/>
            <a:ext cx="4786346" cy="3357586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your basket and garden look like this</a:t>
            </a:r>
            <a:r>
              <a:rPr lang="bg-BG" dirty="0" smtClean="0"/>
              <a:t>?</a:t>
            </a:r>
            <a:endParaRPr lang="bg-BG" dirty="0"/>
          </a:p>
        </p:txBody>
      </p:sp>
      <p:pic>
        <p:nvPicPr>
          <p:cNvPr id="13" name="Контейнер за съдържание 12" descr="i0100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2071678"/>
            <a:ext cx="4429156" cy="3857652"/>
          </a:xfrm>
        </p:spPr>
      </p:pic>
      <p:pic>
        <p:nvPicPr>
          <p:cNvPr id="12" name="Контейнер за съдържание 11" descr="195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28596" y="2071678"/>
            <a:ext cx="4071966" cy="3857652"/>
          </a:xfr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305800" cy="1143000"/>
          </a:xfrm>
        </p:spPr>
        <p:txBody>
          <a:bodyPr/>
          <a:lstStyle/>
          <a:p>
            <a:r>
              <a:rPr lang="en-US" dirty="0" smtClean="0"/>
              <a:t>Carelessness and imprudence</a:t>
            </a:r>
            <a:r>
              <a:rPr lang="bg-BG" dirty="0" smtClean="0"/>
              <a:t>!</a:t>
            </a:r>
            <a:endParaRPr lang="bg-BG" dirty="0"/>
          </a:p>
        </p:txBody>
      </p:sp>
      <p:pic>
        <p:nvPicPr>
          <p:cNvPr id="3" name="Картина 2" descr="zx480_8632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829583"/>
            <a:ext cx="8215370" cy="481412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Картина 2" descr="priroda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90801">
            <a:off x="198843" y="287556"/>
            <a:ext cx="4119591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Картина 3" descr="recycle-household-was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69971">
            <a:off x="4697310" y="465557"/>
            <a:ext cx="4118791" cy="314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Картина 4" descr="compostlogo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0298" y="3214686"/>
            <a:ext cx="3539937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99130250659876987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3" y="3429000"/>
            <a:ext cx="4357687" cy="3429000"/>
          </a:xfrm>
          <a:prstGeom prst="rect">
            <a:avLst/>
          </a:prstGeom>
        </p:spPr>
      </p:pic>
      <p:pic>
        <p:nvPicPr>
          <p:cNvPr id="6" name="Картина 5" descr="geschlossenesysteme_0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0"/>
            <a:ext cx="4357686" cy="3429000"/>
          </a:xfrm>
          <a:prstGeom prst="rect">
            <a:avLst/>
          </a:prstGeom>
        </p:spPr>
      </p:pic>
      <p:pic>
        <p:nvPicPr>
          <p:cNvPr id="7" name="Картина 6" descr="compost-requirements-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4786314" cy="68580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fina Stoyanova\Desktop\New folder\composting-pro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 descr="Ecovio_EN-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0694" y="0"/>
            <a:ext cx="3643306" cy="6858000"/>
          </a:xfrm>
          <a:prstGeom prst="rect">
            <a:avLst/>
          </a:prstGeom>
        </p:spPr>
      </p:pic>
      <p:pic>
        <p:nvPicPr>
          <p:cNvPr id="5" name="Картина 4" descr="bio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110987"/>
            <a:ext cx="5429256" cy="1747013"/>
          </a:xfrm>
          <a:prstGeom prst="rect">
            <a:avLst/>
          </a:prstGeom>
        </p:spPr>
      </p:pic>
      <p:pic>
        <p:nvPicPr>
          <p:cNvPr id="6" name="Картина 5" descr="compost_cycle_pos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500702" cy="5000636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 контейнер 2"/>
          <p:cNvSpPr>
            <a:spLocks noGrp="1"/>
          </p:cNvSpPr>
          <p:nvPr>
            <p:ph type="body" sz="half" idx="2"/>
          </p:nvPr>
        </p:nvSpPr>
        <p:spPr>
          <a:xfrm>
            <a:off x="285720" y="1142984"/>
            <a:ext cx="2209800" cy="3214710"/>
          </a:xfrm>
        </p:spPr>
        <p:txBody>
          <a:bodyPr>
            <a:noAutofit/>
          </a:bodyPr>
          <a:lstStyle/>
          <a:p>
            <a:r>
              <a:rPr lang="en-US" sz="2800" dirty="0" smtClean="0"/>
              <a:t>We can make the world be greener, brighter and more beautiful</a:t>
            </a:r>
            <a:r>
              <a:rPr lang="bg-BG" sz="2800" dirty="0" smtClean="0"/>
              <a:t>!</a:t>
            </a:r>
            <a:endParaRPr lang="bg-BG" sz="2800" dirty="0"/>
          </a:p>
        </p:txBody>
      </p:sp>
      <p:pic>
        <p:nvPicPr>
          <p:cNvPr id="5" name="Контейнер за картина 4" descr="greenpictre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159" r="5159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00034" y="4786322"/>
            <a:ext cx="8229600" cy="2071678"/>
          </a:xfrm>
        </p:spPr>
        <p:txBody>
          <a:bodyPr>
            <a:noAutofit/>
          </a:bodyPr>
          <a:lstStyle/>
          <a:p>
            <a:r>
              <a:rPr lang="en-US" sz="3200" dirty="0" smtClean="0"/>
              <a:t>Thank you for the attention!</a:t>
            </a:r>
            <a:r>
              <a:rPr lang="bg-BG" sz="3200" dirty="0" smtClean="0"/>
              <a:t/>
            </a:r>
            <a:br>
              <a:rPr lang="bg-BG" sz="3200" dirty="0" smtClean="0"/>
            </a:br>
            <a:r>
              <a:rPr lang="en-US" sz="3200" dirty="0" err="1" smtClean="0"/>
              <a:t>Dafina</a:t>
            </a:r>
            <a:r>
              <a:rPr lang="en-US" sz="3200" dirty="0" smtClean="0"/>
              <a:t> </a:t>
            </a:r>
            <a:r>
              <a:rPr lang="en-US" sz="3200" dirty="0" err="1" smtClean="0"/>
              <a:t>Stoyanova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Agricultural University</a:t>
            </a:r>
            <a:br>
              <a:rPr lang="en-US" sz="3200" dirty="0" smtClean="0"/>
            </a:br>
            <a:r>
              <a:rPr lang="en-US" sz="3200" dirty="0" smtClean="0"/>
              <a:t>Bulgaria</a:t>
            </a:r>
            <a:endParaRPr lang="bg-BG" sz="3200" dirty="0"/>
          </a:p>
        </p:txBody>
      </p:sp>
      <p:pic>
        <p:nvPicPr>
          <p:cNvPr id="6" name="Контейнер за съдържание 5" descr="изтеглен фай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40346"/>
            <a:ext cx="5357850" cy="4400256"/>
          </a:xfr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Харти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40</Words>
  <Application>Microsoft Office PowerPoint</Application>
  <PresentationFormat>Презентация на цял екран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Поток</vt:lpstr>
      <vt:lpstr>Let’s make waste be in our favour!</vt:lpstr>
      <vt:lpstr>Do your basket and garden look like this?</vt:lpstr>
      <vt:lpstr>Carelessness and imprudence!</vt:lpstr>
      <vt:lpstr>Слайд 4</vt:lpstr>
      <vt:lpstr>Слайд 5</vt:lpstr>
      <vt:lpstr>Слайд 6</vt:lpstr>
      <vt:lpstr>Слайд 7</vt:lpstr>
      <vt:lpstr>Слайд 8</vt:lpstr>
      <vt:lpstr>Thank you for the attention! Dafina Stoyanova Agricultural University Bulgaria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Нека отпадъците бъдат в наша полза!</dc:title>
  <dc:creator>Dafina Stoyanova</dc:creator>
  <cp:lastModifiedBy>Dafina Stoyanova</cp:lastModifiedBy>
  <cp:revision>14</cp:revision>
  <dcterms:created xsi:type="dcterms:W3CDTF">2014-02-20T16:23:52Z</dcterms:created>
  <dcterms:modified xsi:type="dcterms:W3CDTF">2014-02-27T20:41:35Z</dcterms:modified>
</cp:coreProperties>
</file>