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6" autoAdjust="0"/>
    <p:restoredTop sz="94660"/>
  </p:normalViewPr>
  <p:slideViewPr>
    <p:cSldViewPr>
      <p:cViewPr varScale="1">
        <p:scale>
          <a:sx n="86" d="100"/>
          <a:sy n="86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DC5A5AF-D9E8-4DD6-999F-A60663D43858}" type="datetimeFigureOut">
              <a:rPr lang="da-DK" smtClean="0"/>
              <a:t>03-03-2014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One </a:t>
            </a:r>
            <a:r>
              <a:rPr lang="da-DK" dirty="0" err="1" smtClean="0"/>
              <a:t>Coffee</a:t>
            </a:r>
            <a:r>
              <a:rPr lang="da-DK" dirty="0" smtClean="0"/>
              <a:t> - One Idea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397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Concept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Starting</a:t>
            </a:r>
            <a:r>
              <a:rPr lang="da-DK" dirty="0" smtClean="0"/>
              <a:t> a </a:t>
            </a:r>
            <a:r>
              <a:rPr lang="da-DK" dirty="0" err="1" smtClean="0"/>
              <a:t>dialogue</a:t>
            </a:r>
            <a:r>
              <a:rPr lang="da-DK" dirty="0" smtClean="0"/>
              <a:t> </a:t>
            </a:r>
            <a:r>
              <a:rPr lang="da-DK" dirty="0" err="1" smtClean="0"/>
              <a:t>between</a:t>
            </a:r>
            <a:r>
              <a:rPr lang="da-DK" dirty="0" smtClean="0"/>
              <a:t> students </a:t>
            </a:r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sustainability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Awareness</a:t>
            </a:r>
            <a:r>
              <a:rPr lang="da-DK" dirty="0" smtClean="0"/>
              <a:t> is </a:t>
            </a:r>
            <a:r>
              <a:rPr lang="da-DK" dirty="0" err="1" smtClean="0"/>
              <a:t>key</a:t>
            </a:r>
            <a:endParaRPr lang="da-DK" dirty="0" smtClean="0"/>
          </a:p>
          <a:p>
            <a:r>
              <a:rPr lang="da-DK" dirty="0" smtClean="0"/>
              <a:t>1 </a:t>
            </a:r>
            <a:r>
              <a:rPr lang="da-DK" dirty="0" err="1" smtClean="0"/>
              <a:t>coffee</a:t>
            </a:r>
            <a:r>
              <a:rPr lang="da-DK" dirty="0" smtClean="0"/>
              <a:t> for 1 </a:t>
            </a:r>
            <a:r>
              <a:rPr lang="da-DK" dirty="0" err="1" smtClean="0"/>
              <a:t>idea</a:t>
            </a:r>
            <a:endParaRPr lang="da-DK" dirty="0" smtClean="0"/>
          </a:p>
          <a:p>
            <a:r>
              <a:rPr lang="da-DK" dirty="0" smtClean="0"/>
              <a:t>Three </a:t>
            </a:r>
            <a:r>
              <a:rPr lang="da-DK" dirty="0" err="1" smtClean="0"/>
              <a:t>best</a:t>
            </a:r>
            <a:r>
              <a:rPr lang="da-DK" dirty="0" smtClean="0"/>
              <a:t> </a:t>
            </a:r>
            <a:r>
              <a:rPr lang="da-DK" dirty="0" err="1" smtClean="0"/>
              <a:t>ideas</a:t>
            </a:r>
            <a:r>
              <a:rPr lang="da-DK" dirty="0" smtClean="0"/>
              <a:t> </a:t>
            </a:r>
            <a:r>
              <a:rPr lang="da-DK" dirty="0" err="1" smtClean="0"/>
              <a:t>win</a:t>
            </a:r>
            <a:r>
              <a:rPr lang="da-DK" dirty="0" smtClean="0"/>
              <a:t> a </a:t>
            </a:r>
            <a:r>
              <a:rPr lang="da-DK" dirty="0" err="1" smtClean="0"/>
              <a:t>price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535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Project </a:t>
            </a:r>
            <a:r>
              <a:rPr lang="da-DK" dirty="0" err="1" smtClean="0"/>
              <a:t>preparation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Sponsors</a:t>
            </a:r>
          </a:p>
          <a:p>
            <a:r>
              <a:rPr lang="da-DK" dirty="0" err="1" smtClean="0"/>
              <a:t>Who</a:t>
            </a:r>
            <a:r>
              <a:rPr lang="da-DK" dirty="0"/>
              <a:t> </a:t>
            </a:r>
            <a:r>
              <a:rPr lang="da-DK" dirty="0" smtClean="0"/>
              <a:t>is </a:t>
            </a:r>
            <a:r>
              <a:rPr lang="da-DK" dirty="0" err="1" smtClean="0"/>
              <a:t>going</a:t>
            </a:r>
            <a:r>
              <a:rPr lang="da-DK" dirty="0" smtClean="0"/>
              <a:t> to </a:t>
            </a:r>
            <a:r>
              <a:rPr lang="da-DK" dirty="0" err="1" smtClean="0"/>
              <a:t>participate</a:t>
            </a:r>
            <a:r>
              <a:rPr lang="da-DK" dirty="0" smtClean="0"/>
              <a:t>?</a:t>
            </a:r>
          </a:p>
          <a:p>
            <a:r>
              <a:rPr lang="da-DK" dirty="0" err="1" smtClean="0"/>
              <a:t>Who</a:t>
            </a:r>
            <a:r>
              <a:rPr lang="da-DK" dirty="0" smtClean="0"/>
              <a:t> is </a:t>
            </a:r>
            <a:r>
              <a:rPr lang="da-DK" dirty="0" err="1" smtClean="0"/>
              <a:t>going</a:t>
            </a:r>
            <a:r>
              <a:rPr lang="da-DK" dirty="0" smtClean="0"/>
              <a:t> to </a:t>
            </a:r>
            <a:r>
              <a:rPr lang="da-DK" dirty="0" err="1" smtClean="0"/>
              <a:t>facilitate</a:t>
            </a:r>
            <a:r>
              <a:rPr lang="da-DK" dirty="0" smtClean="0"/>
              <a:t>?</a:t>
            </a:r>
          </a:p>
          <a:p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going</a:t>
            </a:r>
            <a:r>
              <a:rPr lang="da-DK" dirty="0" smtClean="0"/>
              <a:t> to do it?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397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Campaign</a:t>
            </a:r>
            <a:r>
              <a:rPr lang="da-DK" dirty="0" smtClean="0"/>
              <a:t> </a:t>
            </a:r>
            <a:r>
              <a:rPr lang="da-DK" dirty="0" err="1" smtClean="0"/>
              <a:t>Objective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Collection, </a:t>
            </a:r>
            <a:r>
              <a:rPr lang="da-DK" dirty="0" err="1" smtClean="0"/>
              <a:t>realization</a:t>
            </a:r>
            <a:r>
              <a:rPr lang="da-DK" dirty="0" smtClean="0"/>
              <a:t> and </a:t>
            </a:r>
            <a:r>
              <a:rPr lang="da-DK" dirty="0" err="1" smtClean="0"/>
              <a:t>documentation</a:t>
            </a:r>
            <a:r>
              <a:rPr lang="da-DK" dirty="0" smtClean="0"/>
              <a:t> of </a:t>
            </a:r>
            <a:r>
              <a:rPr lang="da-DK" dirty="0" err="1" smtClean="0"/>
              <a:t>ideas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Increased</a:t>
            </a:r>
            <a:r>
              <a:rPr lang="da-DK" dirty="0" smtClean="0"/>
              <a:t> </a:t>
            </a:r>
            <a:r>
              <a:rPr lang="da-DK" dirty="0" err="1" smtClean="0"/>
              <a:t>awareness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208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Project in Copenhagen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Winner Idea:</a:t>
            </a:r>
          </a:p>
          <a:p>
            <a:r>
              <a:rPr lang="da-DK" dirty="0" smtClean="0"/>
              <a:t>”Make a </a:t>
            </a:r>
            <a:r>
              <a:rPr lang="da-DK" dirty="0" err="1" smtClean="0"/>
              <a:t>recycable</a:t>
            </a:r>
            <a:r>
              <a:rPr lang="da-DK" dirty="0" smtClean="0"/>
              <a:t> </a:t>
            </a:r>
            <a:r>
              <a:rPr lang="da-DK" dirty="0" err="1" smtClean="0"/>
              <a:t>take-away</a:t>
            </a:r>
            <a:r>
              <a:rPr lang="da-DK" dirty="0" smtClean="0"/>
              <a:t> cup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give </a:t>
            </a:r>
            <a:r>
              <a:rPr lang="da-DK" dirty="0" err="1" smtClean="0"/>
              <a:t>you</a:t>
            </a:r>
            <a:r>
              <a:rPr lang="da-DK" dirty="0" smtClean="0"/>
              <a:t> 5 dkk discount on all/or </a:t>
            </a:r>
            <a:r>
              <a:rPr lang="da-DK" dirty="0" err="1" smtClean="0"/>
              <a:t>selected</a:t>
            </a:r>
            <a:r>
              <a:rPr lang="da-DK" dirty="0" smtClean="0"/>
              <a:t> cafés in a city….”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819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Global - Citizen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Denmark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8489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</TotalTime>
  <Words>94</Words>
  <Application>Microsoft Office PowerPoint</Application>
  <PresentationFormat>Skærmshow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Austin</vt:lpstr>
      <vt:lpstr>One Coffee - One Idea</vt:lpstr>
      <vt:lpstr>Concept</vt:lpstr>
      <vt:lpstr>Project preparation</vt:lpstr>
      <vt:lpstr>Campaign Objective</vt:lpstr>
      <vt:lpstr>Project in Copenhagen</vt:lpstr>
      <vt:lpstr>Global - Citizen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Coffee - One Idea</dc:title>
  <dc:creator>Jakob Visti</dc:creator>
  <cp:lastModifiedBy>Jakob Visti</cp:lastModifiedBy>
  <cp:revision>3</cp:revision>
  <dcterms:created xsi:type="dcterms:W3CDTF">2014-03-01T08:49:38Z</dcterms:created>
  <dcterms:modified xsi:type="dcterms:W3CDTF">2014-03-03T09:22:10Z</dcterms:modified>
</cp:coreProperties>
</file>